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261" r:id="rId3"/>
    <p:sldId id="267" r:id="rId4"/>
    <p:sldId id="271"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7" r:id="rId19"/>
    <p:sldId id="286" r:id="rId20"/>
    <p:sldId id="288" r:id="rId21"/>
    <p:sldId id="290" r:id="rId22"/>
    <p:sldId id="291" r:id="rId23"/>
    <p:sldId id="293"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8000"/>
    <a:srgbClr val="000000"/>
    <a:srgbClr val="FF3399"/>
    <a:srgbClr val="FF33CC"/>
    <a:srgbClr val="19FF81"/>
    <a:srgbClr val="00FF00"/>
    <a:srgbClr val="8BA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80" autoAdjust="0"/>
  </p:normalViewPr>
  <p:slideViewPr>
    <p:cSldViewPr>
      <p:cViewPr>
        <p:scale>
          <a:sx n="75" d="100"/>
          <a:sy n="75" d="100"/>
        </p:scale>
        <p:origin x="-366" y="462"/>
      </p:cViewPr>
      <p:guideLst>
        <p:guide orient="horz" pos="2160"/>
        <p:guide pos="2880"/>
      </p:guideLst>
    </p:cSldViewPr>
  </p:slideViewPr>
  <p:notesTextViewPr>
    <p:cViewPr>
      <p:scale>
        <a:sx n="1" d="1"/>
        <a:sy n="1" d="1"/>
      </p:scale>
      <p:origin x="0" y="174"/>
    </p:cViewPr>
  </p:notesTextViewPr>
  <p:sorterViewPr>
    <p:cViewPr>
      <p:scale>
        <a:sx n="100" d="100"/>
        <a:sy n="100" d="100"/>
      </p:scale>
      <p:origin x="0" y="1824"/>
    </p:cViewPr>
  </p:sorterViewPr>
  <p:notesViewPr>
    <p:cSldViewPr>
      <p:cViewPr>
        <p:scale>
          <a:sx n="75" d="100"/>
          <a:sy n="75" d="100"/>
        </p:scale>
        <p:origin x="-2346" y="3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6A210F-40F6-4AA3-B87B-750E0ABA89C2}" type="doc">
      <dgm:prSet loTypeId="urn:microsoft.com/office/officeart/2005/8/layout/hierarchy2" loCatId="hierarchy" qsTypeId="urn:microsoft.com/office/officeart/2005/8/quickstyle/simple2" qsCatId="simple" csTypeId="urn:microsoft.com/office/officeart/2005/8/colors/colorful4" csCatId="colorful" phldr="1"/>
      <dgm:spPr/>
      <dgm:t>
        <a:bodyPr/>
        <a:lstStyle/>
        <a:p>
          <a:endParaRPr lang="sr-Latn-ME"/>
        </a:p>
      </dgm:t>
    </dgm:pt>
    <dgm:pt modelId="{F57D2560-E00F-4723-8723-06A0C3607B53}">
      <dgm:prSet phldrT="[Text]" custT="1"/>
      <dgm:spPr/>
      <dgm:t>
        <a:bodyPr/>
        <a:lstStyle/>
        <a:p>
          <a:r>
            <a:rPr lang="sr-Latn-ME" sz="1600" b="0" dirty="0" err="1" smtClean="0">
              <a:solidFill>
                <a:srgbClr val="000000"/>
              </a:solidFill>
            </a:rPr>
            <a:t>IEC</a:t>
          </a:r>
          <a:r>
            <a:rPr lang="sr-Latn-ME" sz="1600" b="0" dirty="0" smtClean="0">
              <a:solidFill>
                <a:srgbClr val="000000"/>
              </a:solidFill>
            </a:rPr>
            <a:t> 60909</a:t>
          </a:r>
          <a:endParaRPr lang="sr-Latn-ME" sz="1600" b="0" dirty="0">
            <a:solidFill>
              <a:srgbClr val="000000"/>
            </a:solidFill>
          </a:endParaRPr>
        </a:p>
      </dgm:t>
    </dgm:pt>
    <dgm:pt modelId="{BD59144D-02B1-45F1-8978-4B2FD9280388}" type="parTrans" cxnId="{BFA8F564-D832-4514-B5A3-66F1BCA47806}">
      <dgm:prSet/>
      <dgm:spPr/>
      <dgm:t>
        <a:bodyPr/>
        <a:lstStyle/>
        <a:p>
          <a:endParaRPr lang="sr-Latn-ME" sz="1600">
            <a:solidFill>
              <a:srgbClr val="000000"/>
            </a:solidFill>
          </a:endParaRPr>
        </a:p>
      </dgm:t>
    </dgm:pt>
    <dgm:pt modelId="{7E16F636-1FDA-4423-8526-48BF5D01B2BB}" type="sibTrans" cxnId="{BFA8F564-D832-4514-B5A3-66F1BCA47806}">
      <dgm:prSet/>
      <dgm:spPr/>
      <dgm:t>
        <a:bodyPr/>
        <a:lstStyle/>
        <a:p>
          <a:endParaRPr lang="sr-Latn-ME" sz="1600">
            <a:solidFill>
              <a:srgbClr val="000000"/>
            </a:solidFill>
          </a:endParaRPr>
        </a:p>
      </dgm:t>
    </dgm:pt>
    <dgm:pt modelId="{619B4BD4-AD65-4FEA-9C98-96E37F2F8F20}">
      <dgm:prSet phldrT="[Text]" custT="1"/>
      <dgm:spPr/>
      <dgm:t>
        <a:bodyPr/>
        <a:lstStyle/>
        <a:p>
          <a:r>
            <a:rPr lang="sr-Latn-ME" sz="1600" b="0" smtClean="0">
              <a:solidFill>
                <a:srgbClr val="000000"/>
              </a:solidFill>
            </a:rPr>
            <a:t>Kratki spoj daleko od generatora</a:t>
          </a:r>
          <a:endParaRPr lang="sr-Latn-ME" sz="1600" b="0" dirty="0">
            <a:solidFill>
              <a:srgbClr val="000000"/>
            </a:solidFill>
          </a:endParaRPr>
        </a:p>
      </dgm:t>
    </dgm:pt>
    <dgm:pt modelId="{90481E8D-BB00-4552-AEE2-59BEFCF83D9F}" type="parTrans" cxnId="{807DAFA5-2AC3-488E-90ED-2D9DF501DCBC}">
      <dgm:prSet custT="1"/>
      <dgm:spPr/>
      <dgm:t>
        <a:bodyPr/>
        <a:lstStyle/>
        <a:p>
          <a:endParaRPr lang="sr-Latn-ME" sz="1600" b="0">
            <a:solidFill>
              <a:srgbClr val="000000"/>
            </a:solidFill>
          </a:endParaRPr>
        </a:p>
      </dgm:t>
    </dgm:pt>
    <dgm:pt modelId="{0B9B5E24-ADCB-4DF7-8AAB-BF7EC50B0E81}" type="sibTrans" cxnId="{807DAFA5-2AC3-488E-90ED-2D9DF501DCBC}">
      <dgm:prSet/>
      <dgm:spPr/>
      <dgm:t>
        <a:bodyPr/>
        <a:lstStyle/>
        <a:p>
          <a:endParaRPr lang="sr-Latn-ME" sz="1600">
            <a:solidFill>
              <a:srgbClr val="000000"/>
            </a:solidFill>
          </a:endParaRPr>
        </a:p>
      </dgm:t>
    </dgm:pt>
    <dgm:pt modelId="{ABD46297-6C34-45D9-9311-CF45606AA418}">
      <dgm:prSet phldrT="[Text]" custT="1"/>
      <dgm:spPr/>
      <dgm:t>
        <a:bodyPr/>
        <a:lstStyle/>
        <a:p>
          <a:r>
            <a:rPr lang="en-US" sz="1600" b="0" dirty="0" err="1" smtClean="0">
              <a:solidFill>
                <a:srgbClr val="000000"/>
              </a:solidFill>
            </a:rPr>
            <a:t>Jednostruko</a:t>
          </a:r>
          <a:r>
            <a:rPr lang="en-US" sz="1600" b="0" dirty="0" smtClean="0">
              <a:solidFill>
                <a:srgbClr val="000000"/>
              </a:solidFill>
            </a:rPr>
            <a:t> </a:t>
          </a:r>
          <a:r>
            <a:rPr lang="en-US" sz="1600" b="0" dirty="0" err="1" smtClean="0">
              <a:solidFill>
                <a:srgbClr val="000000"/>
              </a:solidFill>
            </a:rPr>
            <a:t>napajani</a:t>
          </a:r>
          <a:r>
            <a:rPr lang="en-US" sz="1600" b="0" dirty="0" smtClean="0">
              <a:solidFill>
                <a:srgbClr val="000000"/>
              </a:solidFill>
            </a:rPr>
            <a:t> </a:t>
          </a:r>
          <a:r>
            <a:rPr lang="en-US" sz="1600" b="0" dirty="0" err="1" smtClean="0">
              <a:solidFill>
                <a:srgbClr val="000000"/>
              </a:solidFill>
            </a:rPr>
            <a:t>ks</a:t>
          </a:r>
          <a:endParaRPr lang="sr-Latn-ME" sz="1600" b="0" dirty="0">
            <a:solidFill>
              <a:srgbClr val="000000"/>
            </a:solidFill>
          </a:endParaRPr>
        </a:p>
      </dgm:t>
    </dgm:pt>
    <dgm:pt modelId="{416F3867-6E04-4081-8DCB-9EA580C814AD}" type="parTrans" cxnId="{D36E3A58-6A4C-4C0A-A56F-BA024B595426}">
      <dgm:prSet custT="1"/>
      <dgm:spPr/>
      <dgm:t>
        <a:bodyPr/>
        <a:lstStyle/>
        <a:p>
          <a:endParaRPr lang="sr-Latn-ME" sz="1600" b="0">
            <a:solidFill>
              <a:srgbClr val="000000"/>
            </a:solidFill>
          </a:endParaRPr>
        </a:p>
      </dgm:t>
    </dgm:pt>
    <dgm:pt modelId="{DB80549B-939B-4497-89CE-C3C70564DE81}" type="sibTrans" cxnId="{D36E3A58-6A4C-4C0A-A56F-BA024B595426}">
      <dgm:prSet/>
      <dgm:spPr/>
      <dgm:t>
        <a:bodyPr/>
        <a:lstStyle/>
        <a:p>
          <a:endParaRPr lang="sr-Latn-ME" sz="1600">
            <a:solidFill>
              <a:srgbClr val="000000"/>
            </a:solidFill>
          </a:endParaRPr>
        </a:p>
      </dgm:t>
    </dgm:pt>
    <dgm:pt modelId="{D0BEF192-88D9-44F9-B704-F3A9ECD11D99}">
      <dgm:prSet custT="1"/>
      <dgm:spPr/>
      <dgm:t>
        <a:bodyPr/>
        <a:lstStyle/>
        <a:p>
          <a:r>
            <a:rPr lang="sr-Latn-ME" sz="1600" b="0" dirty="0" smtClean="0">
              <a:solidFill>
                <a:srgbClr val="000000"/>
              </a:solidFill>
            </a:rPr>
            <a:t>Mjesto </a:t>
          </a:r>
          <a:r>
            <a:rPr lang="sr-Latn-ME" sz="1600" b="0" dirty="0" err="1" smtClean="0">
              <a:solidFill>
                <a:srgbClr val="000000"/>
              </a:solidFill>
            </a:rPr>
            <a:t>ks</a:t>
          </a:r>
          <a:r>
            <a:rPr lang="sr-Latn-ME" sz="1600" b="0" dirty="0" smtClean="0">
              <a:solidFill>
                <a:srgbClr val="000000"/>
              </a:solidFill>
            </a:rPr>
            <a:t> u EES</a:t>
          </a:r>
          <a:r>
            <a:rPr lang="en-US" sz="1600" b="0" dirty="0" smtClean="0">
              <a:solidFill>
                <a:srgbClr val="000000"/>
              </a:solidFill>
            </a:rPr>
            <a:t> u </a:t>
          </a:r>
          <a:r>
            <a:rPr lang="en-US" sz="1600" b="0" dirty="0" err="1" smtClean="0">
              <a:solidFill>
                <a:srgbClr val="000000"/>
              </a:solidFill>
            </a:rPr>
            <a:t>odnosu</a:t>
          </a:r>
          <a:r>
            <a:rPr lang="en-US" sz="1600" b="0" dirty="0" smtClean="0">
              <a:solidFill>
                <a:srgbClr val="000000"/>
              </a:solidFill>
            </a:rPr>
            <a:t> </a:t>
          </a:r>
          <a:r>
            <a:rPr lang="en-US" sz="1600" b="0" dirty="0" err="1" smtClean="0">
              <a:solidFill>
                <a:srgbClr val="000000"/>
              </a:solidFill>
            </a:rPr>
            <a:t>na</a:t>
          </a:r>
          <a:r>
            <a:rPr lang="en-US" sz="1600" b="0" dirty="0" smtClean="0">
              <a:solidFill>
                <a:srgbClr val="000000"/>
              </a:solidFill>
            </a:rPr>
            <a:t> generator</a:t>
          </a:r>
          <a:r>
            <a:rPr lang="sr-Latn-ME" sz="1600" b="0" dirty="0" smtClean="0">
              <a:solidFill>
                <a:srgbClr val="000000"/>
              </a:solidFill>
            </a:rPr>
            <a:t>/e </a:t>
          </a:r>
          <a:endParaRPr lang="sr-Latn-ME" sz="1600" b="0" dirty="0">
            <a:solidFill>
              <a:srgbClr val="000000"/>
            </a:solidFill>
          </a:endParaRPr>
        </a:p>
      </dgm:t>
    </dgm:pt>
    <dgm:pt modelId="{A6A13A53-A8F3-42C4-9678-BEC11CBE80AD}" type="parTrans" cxnId="{F1E08BAD-690E-47C5-ABD9-6F60968247F1}">
      <dgm:prSet custT="1"/>
      <dgm:spPr/>
      <dgm:t>
        <a:bodyPr/>
        <a:lstStyle/>
        <a:p>
          <a:endParaRPr lang="sr-Latn-ME" sz="1600" b="0">
            <a:solidFill>
              <a:srgbClr val="000000"/>
            </a:solidFill>
          </a:endParaRPr>
        </a:p>
      </dgm:t>
    </dgm:pt>
    <dgm:pt modelId="{698F1D8B-09FB-40A5-981F-BD4F1FB9A305}" type="sibTrans" cxnId="{F1E08BAD-690E-47C5-ABD9-6F60968247F1}">
      <dgm:prSet/>
      <dgm:spPr/>
      <dgm:t>
        <a:bodyPr/>
        <a:lstStyle/>
        <a:p>
          <a:endParaRPr lang="sr-Latn-ME" sz="1600">
            <a:solidFill>
              <a:srgbClr val="000000"/>
            </a:solidFill>
          </a:endParaRPr>
        </a:p>
      </dgm:t>
    </dgm:pt>
    <dgm:pt modelId="{B90BEF97-4416-4077-BD63-7E3469BBE90F}">
      <dgm:prSet custT="1"/>
      <dgm:spPr/>
      <dgm:t>
        <a:bodyPr/>
        <a:lstStyle/>
        <a:p>
          <a:r>
            <a:rPr lang="sr-Latn-ME" sz="1600" b="0" smtClean="0">
              <a:solidFill>
                <a:srgbClr val="000000"/>
              </a:solidFill>
            </a:rPr>
            <a:t>Kratki spoj u blizini generatora</a:t>
          </a:r>
          <a:endParaRPr lang="sr-Latn-ME" sz="1600" b="0" dirty="0">
            <a:solidFill>
              <a:srgbClr val="000000"/>
            </a:solidFill>
          </a:endParaRPr>
        </a:p>
      </dgm:t>
    </dgm:pt>
    <dgm:pt modelId="{1882E196-AA9A-4C9A-A086-AC8AF3A63FD3}" type="parTrans" cxnId="{6D7DCA74-4A38-48B4-BE52-C60A8055A001}">
      <dgm:prSet custT="1"/>
      <dgm:spPr/>
      <dgm:t>
        <a:bodyPr/>
        <a:lstStyle/>
        <a:p>
          <a:endParaRPr lang="sr-Latn-ME" sz="1600" b="0">
            <a:solidFill>
              <a:srgbClr val="000000"/>
            </a:solidFill>
          </a:endParaRPr>
        </a:p>
      </dgm:t>
    </dgm:pt>
    <dgm:pt modelId="{5C507E7B-D377-4ED2-BE47-C799F5677952}" type="sibTrans" cxnId="{6D7DCA74-4A38-48B4-BE52-C60A8055A001}">
      <dgm:prSet/>
      <dgm:spPr/>
      <dgm:t>
        <a:bodyPr/>
        <a:lstStyle/>
        <a:p>
          <a:endParaRPr lang="sr-Latn-ME" sz="1600">
            <a:solidFill>
              <a:srgbClr val="000000"/>
            </a:solidFill>
          </a:endParaRPr>
        </a:p>
      </dgm:t>
    </dgm:pt>
    <dgm:pt modelId="{155DF8BE-6FF8-4B1D-9742-9384989C3732}">
      <dgm:prSet custT="1"/>
      <dgm:spPr/>
      <dgm:t>
        <a:bodyPr/>
        <a:lstStyle/>
        <a:p>
          <a:r>
            <a:rPr lang="sr-Latn-ME" sz="1600" b="0" dirty="0" smtClean="0">
              <a:solidFill>
                <a:srgbClr val="000000"/>
              </a:solidFill>
            </a:rPr>
            <a:t>Način napajanja mjesta </a:t>
          </a:r>
          <a:r>
            <a:rPr lang="sr-Latn-ME" sz="1600" b="0" dirty="0" err="1" smtClean="0">
              <a:solidFill>
                <a:srgbClr val="000000"/>
              </a:solidFill>
            </a:rPr>
            <a:t>ks</a:t>
          </a:r>
          <a:endParaRPr lang="sr-Latn-ME" sz="1600" b="0" dirty="0">
            <a:solidFill>
              <a:srgbClr val="000000"/>
            </a:solidFill>
          </a:endParaRPr>
        </a:p>
      </dgm:t>
    </dgm:pt>
    <dgm:pt modelId="{5D23444D-FF61-4A5A-9740-E716D535961A}" type="parTrans" cxnId="{E35B1D48-5EFD-4E49-99DF-86205AEEC01C}">
      <dgm:prSet custT="1"/>
      <dgm:spPr/>
      <dgm:t>
        <a:bodyPr/>
        <a:lstStyle/>
        <a:p>
          <a:endParaRPr lang="sr-Latn-ME" sz="1600" b="0">
            <a:solidFill>
              <a:srgbClr val="000000"/>
            </a:solidFill>
          </a:endParaRPr>
        </a:p>
      </dgm:t>
    </dgm:pt>
    <dgm:pt modelId="{63D0038A-BC2C-428E-B5E2-06F0EFC08991}" type="sibTrans" cxnId="{E35B1D48-5EFD-4E49-99DF-86205AEEC01C}">
      <dgm:prSet/>
      <dgm:spPr/>
      <dgm:t>
        <a:bodyPr/>
        <a:lstStyle/>
        <a:p>
          <a:endParaRPr lang="sr-Latn-ME" sz="1600">
            <a:solidFill>
              <a:srgbClr val="000000"/>
            </a:solidFill>
          </a:endParaRPr>
        </a:p>
      </dgm:t>
    </dgm:pt>
    <dgm:pt modelId="{109709FC-CA5E-4FBC-8FB3-76FBD03EA0AC}">
      <dgm:prSet custT="1"/>
      <dgm:spPr/>
      <dgm:t>
        <a:bodyPr/>
        <a:lstStyle/>
        <a:p>
          <a:r>
            <a:rPr lang="sr-Latn-ME" sz="1600" b="0" dirty="0" smtClean="0">
              <a:solidFill>
                <a:srgbClr val="000000"/>
              </a:solidFill>
            </a:rPr>
            <a:t>Kratki spoj u zamkastim mrežama</a:t>
          </a:r>
          <a:endParaRPr lang="sr-Latn-ME" sz="1600" b="0" dirty="0">
            <a:solidFill>
              <a:srgbClr val="000000"/>
            </a:solidFill>
          </a:endParaRPr>
        </a:p>
      </dgm:t>
    </dgm:pt>
    <dgm:pt modelId="{67D8FDE3-AE2D-4A24-B330-02A5D4A2F4E4}" type="parTrans" cxnId="{5770DD4D-20AA-4B39-8967-C50D98C53906}">
      <dgm:prSet custT="1"/>
      <dgm:spPr/>
      <dgm:t>
        <a:bodyPr/>
        <a:lstStyle/>
        <a:p>
          <a:endParaRPr lang="sr-Latn-ME" sz="1600" b="0">
            <a:solidFill>
              <a:srgbClr val="000000"/>
            </a:solidFill>
          </a:endParaRPr>
        </a:p>
      </dgm:t>
    </dgm:pt>
    <dgm:pt modelId="{C72F3059-F01D-4FCC-8D8C-6186E6258F37}" type="sibTrans" cxnId="{5770DD4D-20AA-4B39-8967-C50D98C53906}">
      <dgm:prSet/>
      <dgm:spPr/>
      <dgm:t>
        <a:bodyPr/>
        <a:lstStyle/>
        <a:p>
          <a:endParaRPr lang="sr-Latn-ME" sz="1600">
            <a:solidFill>
              <a:srgbClr val="000000"/>
            </a:solidFill>
          </a:endParaRPr>
        </a:p>
      </dgm:t>
    </dgm:pt>
    <dgm:pt modelId="{223568F7-03A8-4361-B660-9B8B4C64D777}">
      <dgm:prSet custT="1"/>
      <dgm:spPr/>
      <dgm:t>
        <a:bodyPr/>
        <a:lstStyle/>
        <a:p>
          <a:r>
            <a:rPr lang="en-US" sz="1600" b="0" dirty="0" smtClean="0">
              <a:solidFill>
                <a:srgbClr val="000000"/>
              </a:solidFill>
            </a:rPr>
            <a:t>KS </a:t>
          </a:r>
          <a:r>
            <a:rPr lang="en-US" sz="1600" b="0" dirty="0" err="1" smtClean="0">
              <a:solidFill>
                <a:srgbClr val="000000"/>
              </a:solidFill>
            </a:rPr>
            <a:t>radijalno</a:t>
          </a:r>
          <a:r>
            <a:rPr lang="en-US" sz="1600" b="0" dirty="0" smtClean="0">
              <a:solidFill>
                <a:srgbClr val="000000"/>
              </a:solidFill>
            </a:rPr>
            <a:t> </a:t>
          </a:r>
          <a:r>
            <a:rPr lang="en-US" sz="1600" b="0" dirty="0" err="1" smtClean="0">
              <a:solidFill>
                <a:srgbClr val="000000"/>
              </a:solidFill>
            </a:rPr>
            <a:t>napajan</a:t>
          </a:r>
          <a:r>
            <a:rPr lang="en-US" sz="1600" b="0" dirty="0" smtClean="0">
              <a:solidFill>
                <a:srgbClr val="000000"/>
              </a:solidFill>
            </a:rPr>
            <a:t> </a:t>
          </a:r>
          <a:r>
            <a:rPr lang="en-US" sz="1600" b="0" dirty="0" err="1" smtClean="0">
              <a:solidFill>
                <a:srgbClr val="000000"/>
              </a:solidFill>
            </a:rPr>
            <a:t>iz</a:t>
          </a:r>
          <a:r>
            <a:rPr lang="en-US" sz="1600" b="0" dirty="0" smtClean="0">
              <a:solidFill>
                <a:srgbClr val="000000"/>
              </a:solidFill>
            </a:rPr>
            <a:t> </a:t>
          </a:r>
          <a:r>
            <a:rPr lang="sr-Latn-ME" sz="1600" b="0" dirty="0" smtClean="0">
              <a:solidFill>
                <a:srgbClr val="000000"/>
              </a:solidFill>
            </a:rPr>
            <a:t>više izvora</a:t>
          </a:r>
          <a:endParaRPr lang="sr-Latn-ME" sz="1600" b="0" dirty="0">
            <a:solidFill>
              <a:srgbClr val="000000"/>
            </a:solidFill>
          </a:endParaRPr>
        </a:p>
      </dgm:t>
    </dgm:pt>
    <dgm:pt modelId="{71D83011-FD31-4EFD-A0BE-25104E9F12DC}" type="parTrans" cxnId="{D5CFFD60-81B9-4836-9BE4-906637AEB581}">
      <dgm:prSet custT="1"/>
      <dgm:spPr/>
      <dgm:t>
        <a:bodyPr/>
        <a:lstStyle/>
        <a:p>
          <a:endParaRPr lang="sr-Latn-ME" sz="1600" b="0">
            <a:solidFill>
              <a:srgbClr val="000000"/>
            </a:solidFill>
          </a:endParaRPr>
        </a:p>
      </dgm:t>
    </dgm:pt>
    <dgm:pt modelId="{FA183665-7586-4D5F-BEC9-023347D35CA8}" type="sibTrans" cxnId="{D5CFFD60-81B9-4836-9BE4-906637AEB581}">
      <dgm:prSet/>
      <dgm:spPr/>
      <dgm:t>
        <a:bodyPr/>
        <a:lstStyle/>
        <a:p>
          <a:endParaRPr lang="sr-Latn-ME" sz="1600">
            <a:solidFill>
              <a:srgbClr val="000000"/>
            </a:solidFill>
          </a:endParaRPr>
        </a:p>
      </dgm:t>
    </dgm:pt>
    <dgm:pt modelId="{5930B2DB-A519-40DB-9FDE-F12866571044}" type="pres">
      <dgm:prSet presAssocID="{466A210F-40F6-4AA3-B87B-750E0ABA89C2}" presName="diagram" presStyleCnt="0">
        <dgm:presLayoutVars>
          <dgm:chPref val="1"/>
          <dgm:dir/>
          <dgm:animOne val="branch"/>
          <dgm:animLvl val="lvl"/>
          <dgm:resizeHandles val="exact"/>
        </dgm:presLayoutVars>
      </dgm:prSet>
      <dgm:spPr/>
      <dgm:t>
        <a:bodyPr/>
        <a:lstStyle/>
        <a:p>
          <a:endParaRPr lang="sr-Latn-ME"/>
        </a:p>
      </dgm:t>
    </dgm:pt>
    <dgm:pt modelId="{5C726252-2A7E-47B9-B189-877BB401F563}" type="pres">
      <dgm:prSet presAssocID="{F57D2560-E00F-4723-8723-06A0C3607B53}" presName="root1" presStyleCnt="0"/>
      <dgm:spPr/>
    </dgm:pt>
    <dgm:pt modelId="{93ED87D9-524C-4E6B-895A-49FEF7B43D3B}" type="pres">
      <dgm:prSet presAssocID="{F57D2560-E00F-4723-8723-06A0C3607B53}" presName="LevelOneTextNode" presStyleLbl="node0" presStyleIdx="0" presStyleCnt="1" custLinFactNeighborX="-298">
        <dgm:presLayoutVars>
          <dgm:chPref val="3"/>
        </dgm:presLayoutVars>
      </dgm:prSet>
      <dgm:spPr/>
      <dgm:t>
        <a:bodyPr/>
        <a:lstStyle/>
        <a:p>
          <a:endParaRPr lang="sr-Latn-ME"/>
        </a:p>
      </dgm:t>
    </dgm:pt>
    <dgm:pt modelId="{7641F1BF-67BA-4BA6-B12A-37CCF0F52435}" type="pres">
      <dgm:prSet presAssocID="{F57D2560-E00F-4723-8723-06A0C3607B53}" presName="level2hierChild" presStyleCnt="0"/>
      <dgm:spPr/>
    </dgm:pt>
    <dgm:pt modelId="{2A429A41-7D82-4FAB-B763-D59B5CB6615B}" type="pres">
      <dgm:prSet presAssocID="{A6A13A53-A8F3-42C4-9678-BEC11CBE80AD}" presName="conn2-1" presStyleLbl="parChTrans1D2" presStyleIdx="0" presStyleCnt="2"/>
      <dgm:spPr/>
      <dgm:t>
        <a:bodyPr/>
        <a:lstStyle/>
        <a:p>
          <a:endParaRPr lang="sr-Latn-ME"/>
        </a:p>
      </dgm:t>
    </dgm:pt>
    <dgm:pt modelId="{F7526CAC-3CE1-4945-8427-DDB353ABEA1C}" type="pres">
      <dgm:prSet presAssocID="{A6A13A53-A8F3-42C4-9678-BEC11CBE80AD}" presName="connTx" presStyleLbl="parChTrans1D2" presStyleIdx="0" presStyleCnt="2"/>
      <dgm:spPr/>
      <dgm:t>
        <a:bodyPr/>
        <a:lstStyle/>
        <a:p>
          <a:endParaRPr lang="sr-Latn-ME"/>
        </a:p>
      </dgm:t>
    </dgm:pt>
    <dgm:pt modelId="{3D616DDB-EAAF-428D-ABD8-8EE3AD627773}" type="pres">
      <dgm:prSet presAssocID="{D0BEF192-88D9-44F9-B704-F3A9ECD11D99}" presName="root2" presStyleCnt="0"/>
      <dgm:spPr/>
    </dgm:pt>
    <dgm:pt modelId="{9BD80421-3126-4CC8-B7CD-1D75244FDD84}" type="pres">
      <dgm:prSet presAssocID="{D0BEF192-88D9-44F9-B704-F3A9ECD11D99}" presName="LevelTwoTextNode" presStyleLbl="node2" presStyleIdx="0" presStyleCnt="2">
        <dgm:presLayoutVars>
          <dgm:chPref val="3"/>
        </dgm:presLayoutVars>
      </dgm:prSet>
      <dgm:spPr/>
      <dgm:t>
        <a:bodyPr/>
        <a:lstStyle/>
        <a:p>
          <a:endParaRPr lang="sr-Latn-ME"/>
        </a:p>
      </dgm:t>
    </dgm:pt>
    <dgm:pt modelId="{6081E51F-0F7B-487F-A506-689E48B84988}" type="pres">
      <dgm:prSet presAssocID="{D0BEF192-88D9-44F9-B704-F3A9ECD11D99}" presName="level3hierChild" presStyleCnt="0"/>
      <dgm:spPr/>
    </dgm:pt>
    <dgm:pt modelId="{2B60B362-E3A5-4629-89BD-BA9F86CC455B}" type="pres">
      <dgm:prSet presAssocID="{1882E196-AA9A-4C9A-A086-AC8AF3A63FD3}" presName="conn2-1" presStyleLbl="parChTrans1D3" presStyleIdx="0" presStyleCnt="5"/>
      <dgm:spPr/>
      <dgm:t>
        <a:bodyPr/>
        <a:lstStyle/>
        <a:p>
          <a:endParaRPr lang="sr-Latn-ME"/>
        </a:p>
      </dgm:t>
    </dgm:pt>
    <dgm:pt modelId="{F293C18E-2F84-4A39-9CBC-AC0E2827A5C8}" type="pres">
      <dgm:prSet presAssocID="{1882E196-AA9A-4C9A-A086-AC8AF3A63FD3}" presName="connTx" presStyleLbl="parChTrans1D3" presStyleIdx="0" presStyleCnt="5"/>
      <dgm:spPr/>
      <dgm:t>
        <a:bodyPr/>
        <a:lstStyle/>
        <a:p>
          <a:endParaRPr lang="sr-Latn-ME"/>
        </a:p>
      </dgm:t>
    </dgm:pt>
    <dgm:pt modelId="{0EC90265-5198-410F-9E83-DC8811315C30}" type="pres">
      <dgm:prSet presAssocID="{B90BEF97-4416-4077-BD63-7E3469BBE90F}" presName="root2" presStyleCnt="0"/>
      <dgm:spPr/>
    </dgm:pt>
    <dgm:pt modelId="{069FCD18-2FEB-4F0B-835B-50A1D4758B34}" type="pres">
      <dgm:prSet presAssocID="{B90BEF97-4416-4077-BD63-7E3469BBE90F}" presName="LevelTwoTextNode" presStyleLbl="node3" presStyleIdx="0" presStyleCnt="5">
        <dgm:presLayoutVars>
          <dgm:chPref val="3"/>
        </dgm:presLayoutVars>
      </dgm:prSet>
      <dgm:spPr/>
      <dgm:t>
        <a:bodyPr/>
        <a:lstStyle/>
        <a:p>
          <a:endParaRPr lang="sr-Latn-ME"/>
        </a:p>
      </dgm:t>
    </dgm:pt>
    <dgm:pt modelId="{009764C9-5CD2-4B0B-B7DD-EAAE2C4DA4A4}" type="pres">
      <dgm:prSet presAssocID="{B90BEF97-4416-4077-BD63-7E3469BBE90F}" presName="level3hierChild" presStyleCnt="0"/>
      <dgm:spPr/>
    </dgm:pt>
    <dgm:pt modelId="{86E9779B-CC77-4DA4-8AE8-6036FBD0117C}" type="pres">
      <dgm:prSet presAssocID="{90481E8D-BB00-4552-AEE2-59BEFCF83D9F}" presName="conn2-1" presStyleLbl="parChTrans1D3" presStyleIdx="1" presStyleCnt="5"/>
      <dgm:spPr/>
      <dgm:t>
        <a:bodyPr/>
        <a:lstStyle/>
        <a:p>
          <a:endParaRPr lang="sr-Latn-ME"/>
        </a:p>
      </dgm:t>
    </dgm:pt>
    <dgm:pt modelId="{DAF8DB5B-DB88-4D17-B9B1-D7F058CB21FB}" type="pres">
      <dgm:prSet presAssocID="{90481E8D-BB00-4552-AEE2-59BEFCF83D9F}" presName="connTx" presStyleLbl="parChTrans1D3" presStyleIdx="1" presStyleCnt="5"/>
      <dgm:spPr/>
      <dgm:t>
        <a:bodyPr/>
        <a:lstStyle/>
        <a:p>
          <a:endParaRPr lang="sr-Latn-ME"/>
        </a:p>
      </dgm:t>
    </dgm:pt>
    <dgm:pt modelId="{AA161034-CEFF-4683-8518-AA5B344B8EA1}" type="pres">
      <dgm:prSet presAssocID="{619B4BD4-AD65-4FEA-9C98-96E37F2F8F20}" presName="root2" presStyleCnt="0"/>
      <dgm:spPr/>
    </dgm:pt>
    <dgm:pt modelId="{E745F520-CEF5-4CA1-868F-E37CCFF65408}" type="pres">
      <dgm:prSet presAssocID="{619B4BD4-AD65-4FEA-9C98-96E37F2F8F20}" presName="LevelTwoTextNode" presStyleLbl="node3" presStyleIdx="1" presStyleCnt="5">
        <dgm:presLayoutVars>
          <dgm:chPref val="3"/>
        </dgm:presLayoutVars>
      </dgm:prSet>
      <dgm:spPr/>
      <dgm:t>
        <a:bodyPr/>
        <a:lstStyle/>
        <a:p>
          <a:endParaRPr lang="sr-Latn-ME"/>
        </a:p>
      </dgm:t>
    </dgm:pt>
    <dgm:pt modelId="{8F322B6D-8D9A-4360-B3F1-787AD6424E7E}" type="pres">
      <dgm:prSet presAssocID="{619B4BD4-AD65-4FEA-9C98-96E37F2F8F20}" presName="level3hierChild" presStyleCnt="0"/>
      <dgm:spPr/>
    </dgm:pt>
    <dgm:pt modelId="{2F44E8A6-D6A8-451E-87E4-FC46D2B4AA1F}" type="pres">
      <dgm:prSet presAssocID="{5D23444D-FF61-4A5A-9740-E716D535961A}" presName="conn2-1" presStyleLbl="parChTrans1D2" presStyleIdx="1" presStyleCnt="2"/>
      <dgm:spPr/>
      <dgm:t>
        <a:bodyPr/>
        <a:lstStyle/>
        <a:p>
          <a:endParaRPr lang="sr-Latn-ME"/>
        </a:p>
      </dgm:t>
    </dgm:pt>
    <dgm:pt modelId="{DB9DEE82-8763-425E-9D1B-560A3A5776FC}" type="pres">
      <dgm:prSet presAssocID="{5D23444D-FF61-4A5A-9740-E716D535961A}" presName="connTx" presStyleLbl="parChTrans1D2" presStyleIdx="1" presStyleCnt="2"/>
      <dgm:spPr/>
      <dgm:t>
        <a:bodyPr/>
        <a:lstStyle/>
        <a:p>
          <a:endParaRPr lang="sr-Latn-ME"/>
        </a:p>
      </dgm:t>
    </dgm:pt>
    <dgm:pt modelId="{EFEDBF67-949E-4086-B9F6-B6B8A2794F3B}" type="pres">
      <dgm:prSet presAssocID="{155DF8BE-6FF8-4B1D-9742-9384989C3732}" presName="root2" presStyleCnt="0"/>
      <dgm:spPr/>
    </dgm:pt>
    <dgm:pt modelId="{982324FE-E138-4CDD-A294-BD83FD99E4E3}" type="pres">
      <dgm:prSet presAssocID="{155DF8BE-6FF8-4B1D-9742-9384989C3732}" presName="LevelTwoTextNode" presStyleLbl="node2" presStyleIdx="1" presStyleCnt="2">
        <dgm:presLayoutVars>
          <dgm:chPref val="3"/>
        </dgm:presLayoutVars>
      </dgm:prSet>
      <dgm:spPr/>
      <dgm:t>
        <a:bodyPr/>
        <a:lstStyle/>
        <a:p>
          <a:endParaRPr lang="sr-Latn-ME"/>
        </a:p>
      </dgm:t>
    </dgm:pt>
    <dgm:pt modelId="{1348AC09-DCF8-4BF2-A0DA-CDCC92E9286E}" type="pres">
      <dgm:prSet presAssocID="{155DF8BE-6FF8-4B1D-9742-9384989C3732}" presName="level3hierChild" presStyleCnt="0"/>
      <dgm:spPr/>
    </dgm:pt>
    <dgm:pt modelId="{B0CCEFD9-CFA8-42D7-A0D3-F8FB1AA895F4}" type="pres">
      <dgm:prSet presAssocID="{416F3867-6E04-4081-8DCB-9EA580C814AD}" presName="conn2-1" presStyleLbl="parChTrans1D3" presStyleIdx="2" presStyleCnt="5"/>
      <dgm:spPr/>
      <dgm:t>
        <a:bodyPr/>
        <a:lstStyle/>
        <a:p>
          <a:endParaRPr lang="sr-Latn-ME"/>
        </a:p>
      </dgm:t>
    </dgm:pt>
    <dgm:pt modelId="{1A1963CA-6F2E-481A-85D9-4BDC7A003CF0}" type="pres">
      <dgm:prSet presAssocID="{416F3867-6E04-4081-8DCB-9EA580C814AD}" presName="connTx" presStyleLbl="parChTrans1D3" presStyleIdx="2" presStyleCnt="5"/>
      <dgm:spPr/>
      <dgm:t>
        <a:bodyPr/>
        <a:lstStyle/>
        <a:p>
          <a:endParaRPr lang="sr-Latn-ME"/>
        </a:p>
      </dgm:t>
    </dgm:pt>
    <dgm:pt modelId="{A8925223-6929-4270-821C-48D4DB16FA03}" type="pres">
      <dgm:prSet presAssocID="{ABD46297-6C34-45D9-9311-CF45606AA418}" presName="root2" presStyleCnt="0"/>
      <dgm:spPr/>
    </dgm:pt>
    <dgm:pt modelId="{7056AF59-F169-43EE-8A7F-A0A129EF1300}" type="pres">
      <dgm:prSet presAssocID="{ABD46297-6C34-45D9-9311-CF45606AA418}" presName="LevelTwoTextNode" presStyleLbl="node3" presStyleIdx="2" presStyleCnt="5">
        <dgm:presLayoutVars>
          <dgm:chPref val="3"/>
        </dgm:presLayoutVars>
      </dgm:prSet>
      <dgm:spPr/>
      <dgm:t>
        <a:bodyPr/>
        <a:lstStyle/>
        <a:p>
          <a:endParaRPr lang="sr-Latn-ME"/>
        </a:p>
      </dgm:t>
    </dgm:pt>
    <dgm:pt modelId="{05969525-66D0-49CC-94D1-13DFDB858251}" type="pres">
      <dgm:prSet presAssocID="{ABD46297-6C34-45D9-9311-CF45606AA418}" presName="level3hierChild" presStyleCnt="0"/>
      <dgm:spPr/>
    </dgm:pt>
    <dgm:pt modelId="{4135EDEA-4FCA-4B8C-822D-0B25FB1B34E3}" type="pres">
      <dgm:prSet presAssocID="{71D83011-FD31-4EFD-A0BE-25104E9F12DC}" presName="conn2-1" presStyleLbl="parChTrans1D3" presStyleIdx="3" presStyleCnt="5"/>
      <dgm:spPr/>
      <dgm:t>
        <a:bodyPr/>
        <a:lstStyle/>
        <a:p>
          <a:endParaRPr lang="sr-Latn-ME"/>
        </a:p>
      </dgm:t>
    </dgm:pt>
    <dgm:pt modelId="{0B312476-91FE-43B6-9498-A661B4687406}" type="pres">
      <dgm:prSet presAssocID="{71D83011-FD31-4EFD-A0BE-25104E9F12DC}" presName="connTx" presStyleLbl="parChTrans1D3" presStyleIdx="3" presStyleCnt="5"/>
      <dgm:spPr/>
      <dgm:t>
        <a:bodyPr/>
        <a:lstStyle/>
        <a:p>
          <a:endParaRPr lang="sr-Latn-ME"/>
        </a:p>
      </dgm:t>
    </dgm:pt>
    <dgm:pt modelId="{B27DB04A-B588-4BEB-9EE9-A99E2F57BFDC}" type="pres">
      <dgm:prSet presAssocID="{223568F7-03A8-4361-B660-9B8B4C64D777}" presName="root2" presStyleCnt="0"/>
      <dgm:spPr/>
    </dgm:pt>
    <dgm:pt modelId="{A2603F2F-F613-4DD5-865F-BF69289E1172}" type="pres">
      <dgm:prSet presAssocID="{223568F7-03A8-4361-B660-9B8B4C64D777}" presName="LevelTwoTextNode" presStyleLbl="node3" presStyleIdx="3" presStyleCnt="5">
        <dgm:presLayoutVars>
          <dgm:chPref val="3"/>
        </dgm:presLayoutVars>
      </dgm:prSet>
      <dgm:spPr/>
      <dgm:t>
        <a:bodyPr/>
        <a:lstStyle/>
        <a:p>
          <a:endParaRPr lang="sr-Latn-ME"/>
        </a:p>
      </dgm:t>
    </dgm:pt>
    <dgm:pt modelId="{FD428B94-32E8-4978-BF88-85D6109DE675}" type="pres">
      <dgm:prSet presAssocID="{223568F7-03A8-4361-B660-9B8B4C64D777}" presName="level3hierChild" presStyleCnt="0"/>
      <dgm:spPr/>
    </dgm:pt>
    <dgm:pt modelId="{53616737-C38F-489C-8008-1532BC47FFBD}" type="pres">
      <dgm:prSet presAssocID="{67D8FDE3-AE2D-4A24-B330-02A5D4A2F4E4}" presName="conn2-1" presStyleLbl="parChTrans1D3" presStyleIdx="4" presStyleCnt="5"/>
      <dgm:spPr/>
      <dgm:t>
        <a:bodyPr/>
        <a:lstStyle/>
        <a:p>
          <a:endParaRPr lang="sr-Latn-ME"/>
        </a:p>
      </dgm:t>
    </dgm:pt>
    <dgm:pt modelId="{C1005E0B-849A-4C65-888A-E1C8C26B3C89}" type="pres">
      <dgm:prSet presAssocID="{67D8FDE3-AE2D-4A24-B330-02A5D4A2F4E4}" presName="connTx" presStyleLbl="parChTrans1D3" presStyleIdx="4" presStyleCnt="5"/>
      <dgm:spPr/>
      <dgm:t>
        <a:bodyPr/>
        <a:lstStyle/>
        <a:p>
          <a:endParaRPr lang="sr-Latn-ME"/>
        </a:p>
      </dgm:t>
    </dgm:pt>
    <dgm:pt modelId="{CB678962-8E7F-4B4D-AB61-1C4CBE726735}" type="pres">
      <dgm:prSet presAssocID="{109709FC-CA5E-4FBC-8FB3-76FBD03EA0AC}" presName="root2" presStyleCnt="0"/>
      <dgm:spPr/>
    </dgm:pt>
    <dgm:pt modelId="{3F849156-F32F-4515-B8CF-23767F7A6EEE}" type="pres">
      <dgm:prSet presAssocID="{109709FC-CA5E-4FBC-8FB3-76FBD03EA0AC}" presName="LevelTwoTextNode" presStyleLbl="node3" presStyleIdx="4" presStyleCnt="5">
        <dgm:presLayoutVars>
          <dgm:chPref val="3"/>
        </dgm:presLayoutVars>
      </dgm:prSet>
      <dgm:spPr/>
      <dgm:t>
        <a:bodyPr/>
        <a:lstStyle/>
        <a:p>
          <a:endParaRPr lang="sr-Latn-ME"/>
        </a:p>
      </dgm:t>
    </dgm:pt>
    <dgm:pt modelId="{C76062FD-9BA6-4601-933D-DE978F3FAA29}" type="pres">
      <dgm:prSet presAssocID="{109709FC-CA5E-4FBC-8FB3-76FBD03EA0AC}" presName="level3hierChild" presStyleCnt="0"/>
      <dgm:spPr/>
    </dgm:pt>
  </dgm:ptLst>
  <dgm:cxnLst>
    <dgm:cxn modelId="{11514466-3CAC-4431-A882-E733D860D704}" type="presOf" srcId="{D0BEF192-88D9-44F9-B704-F3A9ECD11D99}" destId="{9BD80421-3126-4CC8-B7CD-1D75244FDD84}" srcOrd="0" destOrd="0" presId="urn:microsoft.com/office/officeart/2005/8/layout/hierarchy2"/>
    <dgm:cxn modelId="{E3735BDD-6DDA-40A9-BB69-190A4CFC835B}" type="presOf" srcId="{5D23444D-FF61-4A5A-9740-E716D535961A}" destId="{2F44E8A6-D6A8-451E-87E4-FC46D2B4AA1F}" srcOrd="0" destOrd="0" presId="urn:microsoft.com/office/officeart/2005/8/layout/hierarchy2"/>
    <dgm:cxn modelId="{2ADA9B68-3475-411F-A569-6F5E0864E17E}" type="presOf" srcId="{466A210F-40F6-4AA3-B87B-750E0ABA89C2}" destId="{5930B2DB-A519-40DB-9FDE-F12866571044}" srcOrd="0" destOrd="0" presId="urn:microsoft.com/office/officeart/2005/8/layout/hierarchy2"/>
    <dgm:cxn modelId="{3DAAC2E9-9E87-44C5-8736-48295F1E6ABF}" type="presOf" srcId="{71D83011-FD31-4EFD-A0BE-25104E9F12DC}" destId="{0B312476-91FE-43B6-9498-A661B4687406}" srcOrd="1" destOrd="0" presId="urn:microsoft.com/office/officeart/2005/8/layout/hierarchy2"/>
    <dgm:cxn modelId="{313E1DFE-8290-49C1-8CFE-1108C9778335}" type="presOf" srcId="{619B4BD4-AD65-4FEA-9C98-96E37F2F8F20}" destId="{E745F520-CEF5-4CA1-868F-E37CCFF65408}" srcOrd="0" destOrd="0" presId="urn:microsoft.com/office/officeart/2005/8/layout/hierarchy2"/>
    <dgm:cxn modelId="{F1E08BAD-690E-47C5-ABD9-6F60968247F1}" srcId="{F57D2560-E00F-4723-8723-06A0C3607B53}" destId="{D0BEF192-88D9-44F9-B704-F3A9ECD11D99}" srcOrd="0" destOrd="0" parTransId="{A6A13A53-A8F3-42C4-9678-BEC11CBE80AD}" sibTransId="{698F1D8B-09FB-40A5-981F-BD4F1FB9A305}"/>
    <dgm:cxn modelId="{CE7BFC54-D015-45C7-A527-1DD92E3F0EA6}" type="presOf" srcId="{416F3867-6E04-4081-8DCB-9EA580C814AD}" destId="{B0CCEFD9-CFA8-42D7-A0D3-F8FB1AA895F4}" srcOrd="0" destOrd="0" presId="urn:microsoft.com/office/officeart/2005/8/layout/hierarchy2"/>
    <dgm:cxn modelId="{AEF35D73-3231-4DA3-AEAF-F90F2A6FCEA6}" type="presOf" srcId="{71D83011-FD31-4EFD-A0BE-25104E9F12DC}" destId="{4135EDEA-4FCA-4B8C-822D-0B25FB1B34E3}" srcOrd="0" destOrd="0" presId="urn:microsoft.com/office/officeart/2005/8/layout/hierarchy2"/>
    <dgm:cxn modelId="{E3C67414-BBBB-4290-87C9-4C029E23B0A7}" type="presOf" srcId="{B90BEF97-4416-4077-BD63-7E3469BBE90F}" destId="{069FCD18-2FEB-4F0B-835B-50A1D4758B34}" srcOrd="0" destOrd="0" presId="urn:microsoft.com/office/officeart/2005/8/layout/hierarchy2"/>
    <dgm:cxn modelId="{BFA8F564-D832-4514-B5A3-66F1BCA47806}" srcId="{466A210F-40F6-4AA3-B87B-750E0ABA89C2}" destId="{F57D2560-E00F-4723-8723-06A0C3607B53}" srcOrd="0" destOrd="0" parTransId="{BD59144D-02B1-45F1-8978-4B2FD9280388}" sibTransId="{7E16F636-1FDA-4423-8526-48BF5D01B2BB}"/>
    <dgm:cxn modelId="{D5CFFD60-81B9-4836-9BE4-906637AEB581}" srcId="{155DF8BE-6FF8-4B1D-9742-9384989C3732}" destId="{223568F7-03A8-4361-B660-9B8B4C64D777}" srcOrd="1" destOrd="0" parTransId="{71D83011-FD31-4EFD-A0BE-25104E9F12DC}" sibTransId="{FA183665-7586-4D5F-BEC9-023347D35CA8}"/>
    <dgm:cxn modelId="{B0903FFE-EAA4-47B8-90F0-52CE2DBA31A9}" type="presOf" srcId="{90481E8D-BB00-4552-AEE2-59BEFCF83D9F}" destId="{86E9779B-CC77-4DA4-8AE8-6036FBD0117C}" srcOrd="0" destOrd="0" presId="urn:microsoft.com/office/officeart/2005/8/layout/hierarchy2"/>
    <dgm:cxn modelId="{4158582E-E7C7-4DDD-81A0-4A15E6B88A7B}" type="presOf" srcId="{ABD46297-6C34-45D9-9311-CF45606AA418}" destId="{7056AF59-F169-43EE-8A7F-A0A129EF1300}" srcOrd="0" destOrd="0" presId="urn:microsoft.com/office/officeart/2005/8/layout/hierarchy2"/>
    <dgm:cxn modelId="{33B4C39F-F000-4161-86F0-A170BC04F6C8}" type="presOf" srcId="{155DF8BE-6FF8-4B1D-9742-9384989C3732}" destId="{982324FE-E138-4CDD-A294-BD83FD99E4E3}" srcOrd="0" destOrd="0" presId="urn:microsoft.com/office/officeart/2005/8/layout/hierarchy2"/>
    <dgm:cxn modelId="{12CF2FDC-0676-4E3D-A054-8CDD5095E2F8}" type="presOf" srcId="{F57D2560-E00F-4723-8723-06A0C3607B53}" destId="{93ED87D9-524C-4E6B-895A-49FEF7B43D3B}" srcOrd="0" destOrd="0" presId="urn:microsoft.com/office/officeart/2005/8/layout/hierarchy2"/>
    <dgm:cxn modelId="{B2307A0E-3569-4899-B5A0-42B68EFDDADD}" type="presOf" srcId="{67D8FDE3-AE2D-4A24-B330-02A5D4A2F4E4}" destId="{C1005E0B-849A-4C65-888A-E1C8C26B3C89}" srcOrd="1" destOrd="0" presId="urn:microsoft.com/office/officeart/2005/8/layout/hierarchy2"/>
    <dgm:cxn modelId="{807DAFA5-2AC3-488E-90ED-2D9DF501DCBC}" srcId="{D0BEF192-88D9-44F9-B704-F3A9ECD11D99}" destId="{619B4BD4-AD65-4FEA-9C98-96E37F2F8F20}" srcOrd="1" destOrd="0" parTransId="{90481E8D-BB00-4552-AEE2-59BEFCF83D9F}" sibTransId="{0B9B5E24-ADCB-4DF7-8AAB-BF7EC50B0E81}"/>
    <dgm:cxn modelId="{E35B1D48-5EFD-4E49-99DF-86205AEEC01C}" srcId="{F57D2560-E00F-4723-8723-06A0C3607B53}" destId="{155DF8BE-6FF8-4B1D-9742-9384989C3732}" srcOrd="1" destOrd="0" parTransId="{5D23444D-FF61-4A5A-9740-E716D535961A}" sibTransId="{63D0038A-BC2C-428E-B5E2-06F0EFC08991}"/>
    <dgm:cxn modelId="{5DBA92B6-FD4D-4A86-AEB6-65075A19D173}" type="presOf" srcId="{5D23444D-FF61-4A5A-9740-E716D535961A}" destId="{DB9DEE82-8763-425E-9D1B-560A3A5776FC}" srcOrd="1" destOrd="0" presId="urn:microsoft.com/office/officeart/2005/8/layout/hierarchy2"/>
    <dgm:cxn modelId="{5770DD4D-20AA-4B39-8967-C50D98C53906}" srcId="{155DF8BE-6FF8-4B1D-9742-9384989C3732}" destId="{109709FC-CA5E-4FBC-8FB3-76FBD03EA0AC}" srcOrd="2" destOrd="0" parTransId="{67D8FDE3-AE2D-4A24-B330-02A5D4A2F4E4}" sibTransId="{C72F3059-F01D-4FCC-8D8C-6186E6258F37}"/>
    <dgm:cxn modelId="{20DA789F-31FE-4884-A7D7-C59D6C908640}" type="presOf" srcId="{223568F7-03A8-4361-B660-9B8B4C64D777}" destId="{A2603F2F-F613-4DD5-865F-BF69289E1172}" srcOrd="0" destOrd="0" presId="urn:microsoft.com/office/officeart/2005/8/layout/hierarchy2"/>
    <dgm:cxn modelId="{1BF1E904-900D-4F95-9D4D-14F829555EDC}" type="presOf" srcId="{109709FC-CA5E-4FBC-8FB3-76FBD03EA0AC}" destId="{3F849156-F32F-4515-B8CF-23767F7A6EEE}" srcOrd="0" destOrd="0" presId="urn:microsoft.com/office/officeart/2005/8/layout/hierarchy2"/>
    <dgm:cxn modelId="{B53735BD-FBEB-4D40-B94E-0CC395134EF5}" type="presOf" srcId="{1882E196-AA9A-4C9A-A086-AC8AF3A63FD3}" destId="{2B60B362-E3A5-4629-89BD-BA9F86CC455B}" srcOrd="0" destOrd="0" presId="urn:microsoft.com/office/officeart/2005/8/layout/hierarchy2"/>
    <dgm:cxn modelId="{401BAF45-172F-468B-970E-96C9ABA45A76}" type="presOf" srcId="{90481E8D-BB00-4552-AEE2-59BEFCF83D9F}" destId="{DAF8DB5B-DB88-4D17-B9B1-D7F058CB21FB}" srcOrd="1" destOrd="0" presId="urn:microsoft.com/office/officeart/2005/8/layout/hierarchy2"/>
    <dgm:cxn modelId="{4E20EBCF-81E3-41F5-BBD7-AF9F5FBED5D9}" type="presOf" srcId="{A6A13A53-A8F3-42C4-9678-BEC11CBE80AD}" destId="{F7526CAC-3CE1-4945-8427-DDB353ABEA1C}" srcOrd="1" destOrd="0" presId="urn:microsoft.com/office/officeart/2005/8/layout/hierarchy2"/>
    <dgm:cxn modelId="{D36E3A58-6A4C-4C0A-A56F-BA024B595426}" srcId="{155DF8BE-6FF8-4B1D-9742-9384989C3732}" destId="{ABD46297-6C34-45D9-9311-CF45606AA418}" srcOrd="0" destOrd="0" parTransId="{416F3867-6E04-4081-8DCB-9EA580C814AD}" sibTransId="{DB80549B-939B-4497-89CE-C3C70564DE81}"/>
    <dgm:cxn modelId="{484C8EAF-E4B9-47EC-9E6E-087562928849}" type="presOf" srcId="{67D8FDE3-AE2D-4A24-B330-02A5D4A2F4E4}" destId="{53616737-C38F-489C-8008-1532BC47FFBD}" srcOrd="0" destOrd="0" presId="urn:microsoft.com/office/officeart/2005/8/layout/hierarchy2"/>
    <dgm:cxn modelId="{58A43443-06E4-44DA-94BE-855E5C340A12}" type="presOf" srcId="{A6A13A53-A8F3-42C4-9678-BEC11CBE80AD}" destId="{2A429A41-7D82-4FAB-B763-D59B5CB6615B}" srcOrd="0" destOrd="0" presId="urn:microsoft.com/office/officeart/2005/8/layout/hierarchy2"/>
    <dgm:cxn modelId="{6D7DCA74-4A38-48B4-BE52-C60A8055A001}" srcId="{D0BEF192-88D9-44F9-B704-F3A9ECD11D99}" destId="{B90BEF97-4416-4077-BD63-7E3469BBE90F}" srcOrd="0" destOrd="0" parTransId="{1882E196-AA9A-4C9A-A086-AC8AF3A63FD3}" sibTransId="{5C507E7B-D377-4ED2-BE47-C799F5677952}"/>
    <dgm:cxn modelId="{A7F15B2F-2233-4594-B2D5-35B34EC2BA33}" type="presOf" srcId="{1882E196-AA9A-4C9A-A086-AC8AF3A63FD3}" destId="{F293C18E-2F84-4A39-9CBC-AC0E2827A5C8}" srcOrd="1" destOrd="0" presId="urn:microsoft.com/office/officeart/2005/8/layout/hierarchy2"/>
    <dgm:cxn modelId="{2CA16C86-93B1-43E9-9BDA-5F25117745CB}" type="presOf" srcId="{416F3867-6E04-4081-8DCB-9EA580C814AD}" destId="{1A1963CA-6F2E-481A-85D9-4BDC7A003CF0}" srcOrd="1" destOrd="0" presId="urn:microsoft.com/office/officeart/2005/8/layout/hierarchy2"/>
    <dgm:cxn modelId="{5922D0D8-273A-444E-ABEC-DA69703D5BF7}" type="presParOf" srcId="{5930B2DB-A519-40DB-9FDE-F12866571044}" destId="{5C726252-2A7E-47B9-B189-877BB401F563}" srcOrd="0" destOrd="0" presId="urn:microsoft.com/office/officeart/2005/8/layout/hierarchy2"/>
    <dgm:cxn modelId="{32B123EE-6AAA-4843-97DC-EF56DE0294AA}" type="presParOf" srcId="{5C726252-2A7E-47B9-B189-877BB401F563}" destId="{93ED87D9-524C-4E6B-895A-49FEF7B43D3B}" srcOrd="0" destOrd="0" presId="urn:microsoft.com/office/officeart/2005/8/layout/hierarchy2"/>
    <dgm:cxn modelId="{C17DC875-8215-41B3-B357-BB7E65C31FEC}" type="presParOf" srcId="{5C726252-2A7E-47B9-B189-877BB401F563}" destId="{7641F1BF-67BA-4BA6-B12A-37CCF0F52435}" srcOrd="1" destOrd="0" presId="urn:microsoft.com/office/officeart/2005/8/layout/hierarchy2"/>
    <dgm:cxn modelId="{7F37B3B7-9ED1-4FAE-9BD3-433372CECEBE}" type="presParOf" srcId="{7641F1BF-67BA-4BA6-B12A-37CCF0F52435}" destId="{2A429A41-7D82-4FAB-B763-D59B5CB6615B}" srcOrd="0" destOrd="0" presId="urn:microsoft.com/office/officeart/2005/8/layout/hierarchy2"/>
    <dgm:cxn modelId="{D8050E6C-EF6C-45B7-80D0-74CDB16FFEC0}" type="presParOf" srcId="{2A429A41-7D82-4FAB-B763-D59B5CB6615B}" destId="{F7526CAC-3CE1-4945-8427-DDB353ABEA1C}" srcOrd="0" destOrd="0" presId="urn:microsoft.com/office/officeart/2005/8/layout/hierarchy2"/>
    <dgm:cxn modelId="{F844B957-4DD6-4B9B-9940-81AC43C515B7}" type="presParOf" srcId="{7641F1BF-67BA-4BA6-B12A-37CCF0F52435}" destId="{3D616DDB-EAAF-428D-ABD8-8EE3AD627773}" srcOrd="1" destOrd="0" presId="urn:microsoft.com/office/officeart/2005/8/layout/hierarchy2"/>
    <dgm:cxn modelId="{7FA8D26D-B5DE-43F1-9402-EFAD03E9B06D}" type="presParOf" srcId="{3D616DDB-EAAF-428D-ABD8-8EE3AD627773}" destId="{9BD80421-3126-4CC8-B7CD-1D75244FDD84}" srcOrd="0" destOrd="0" presId="urn:microsoft.com/office/officeart/2005/8/layout/hierarchy2"/>
    <dgm:cxn modelId="{5703F64E-066B-430E-BAD8-D011B387E4B1}" type="presParOf" srcId="{3D616DDB-EAAF-428D-ABD8-8EE3AD627773}" destId="{6081E51F-0F7B-487F-A506-689E48B84988}" srcOrd="1" destOrd="0" presId="urn:microsoft.com/office/officeart/2005/8/layout/hierarchy2"/>
    <dgm:cxn modelId="{88F82F5C-F64B-4718-9197-777B91FD08D3}" type="presParOf" srcId="{6081E51F-0F7B-487F-A506-689E48B84988}" destId="{2B60B362-E3A5-4629-89BD-BA9F86CC455B}" srcOrd="0" destOrd="0" presId="urn:microsoft.com/office/officeart/2005/8/layout/hierarchy2"/>
    <dgm:cxn modelId="{5349C1A0-3AF8-4404-9630-09EB0433E729}" type="presParOf" srcId="{2B60B362-E3A5-4629-89BD-BA9F86CC455B}" destId="{F293C18E-2F84-4A39-9CBC-AC0E2827A5C8}" srcOrd="0" destOrd="0" presId="urn:microsoft.com/office/officeart/2005/8/layout/hierarchy2"/>
    <dgm:cxn modelId="{7E8C0A2B-4071-4281-9029-1FCB3F5C744E}" type="presParOf" srcId="{6081E51F-0F7B-487F-A506-689E48B84988}" destId="{0EC90265-5198-410F-9E83-DC8811315C30}" srcOrd="1" destOrd="0" presId="urn:microsoft.com/office/officeart/2005/8/layout/hierarchy2"/>
    <dgm:cxn modelId="{58EA5881-94A0-414D-9987-718434F25DF0}" type="presParOf" srcId="{0EC90265-5198-410F-9E83-DC8811315C30}" destId="{069FCD18-2FEB-4F0B-835B-50A1D4758B34}" srcOrd="0" destOrd="0" presId="urn:microsoft.com/office/officeart/2005/8/layout/hierarchy2"/>
    <dgm:cxn modelId="{6EFAF606-277E-45B7-A35E-82452F76E81C}" type="presParOf" srcId="{0EC90265-5198-410F-9E83-DC8811315C30}" destId="{009764C9-5CD2-4B0B-B7DD-EAAE2C4DA4A4}" srcOrd="1" destOrd="0" presId="urn:microsoft.com/office/officeart/2005/8/layout/hierarchy2"/>
    <dgm:cxn modelId="{8ED07BFA-0152-4030-9240-1071CAF10555}" type="presParOf" srcId="{6081E51F-0F7B-487F-A506-689E48B84988}" destId="{86E9779B-CC77-4DA4-8AE8-6036FBD0117C}" srcOrd="2" destOrd="0" presId="urn:microsoft.com/office/officeart/2005/8/layout/hierarchy2"/>
    <dgm:cxn modelId="{2057D089-3F7A-4BDE-8943-ACFCB9282CA4}" type="presParOf" srcId="{86E9779B-CC77-4DA4-8AE8-6036FBD0117C}" destId="{DAF8DB5B-DB88-4D17-B9B1-D7F058CB21FB}" srcOrd="0" destOrd="0" presId="urn:microsoft.com/office/officeart/2005/8/layout/hierarchy2"/>
    <dgm:cxn modelId="{BA71124B-EF30-4504-8A9E-80DCA4C47257}" type="presParOf" srcId="{6081E51F-0F7B-487F-A506-689E48B84988}" destId="{AA161034-CEFF-4683-8518-AA5B344B8EA1}" srcOrd="3" destOrd="0" presId="urn:microsoft.com/office/officeart/2005/8/layout/hierarchy2"/>
    <dgm:cxn modelId="{ED561F21-35FE-4D72-A403-B1DE02FAEC38}" type="presParOf" srcId="{AA161034-CEFF-4683-8518-AA5B344B8EA1}" destId="{E745F520-CEF5-4CA1-868F-E37CCFF65408}" srcOrd="0" destOrd="0" presId="urn:microsoft.com/office/officeart/2005/8/layout/hierarchy2"/>
    <dgm:cxn modelId="{328FD37D-D021-4CB8-A8B8-37EF45EAC033}" type="presParOf" srcId="{AA161034-CEFF-4683-8518-AA5B344B8EA1}" destId="{8F322B6D-8D9A-4360-B3F1-787AD6424E7E}" srcOrd="1" destOrd="0" presId="urn:microsoft.com/office/officeart/2005/8/layout/hierarchy2"/>
    <dgm:cxn modelId="{DE4E45AD-99BB-4F3A-8C1B-2E054EA35215}" type="presParOf" srcId="{7641F1BF-67BA-4BA6-B12A-37CCF0F52435}" destId="{2F44E8A6-D6A8-451E-87E4-FC46D2B4AA1F}" srcOrd="2" destOrd="0" presId="urn:microsoft.com/office/officeart/2005/8/layout/hierarchy2"/>
    <dgm:cxn modelId="{22190A27-C4AE-4C78-8BF6-63085DF1B8BA}" type="presParOf" srcId="{2F44E8A6-D6A8-451E-87E4-FC46D2B4AA1F}" destId="{DB9DEE82-8763-425E-9D1B-560A3A5776FC}" srcOrd="0" destOrd="0" presId="urn:microsoft.com/office/officeart/2005/8/layout/hierarchy2"/>
    <dgm:cxn modelId="{87A95090-ECAC-41ED-87FC-38F4B430EBDA}" type="presParOf" srcId="{7641F1BF-67BA-4BA6-B12A-37CCF0F52435}" destId="{EFEDBF67-949E-4086-B9F6-B6B8A2794F3B}" srcOrd="3" destOrd="0" presId="urn:microsoft.com/office/officeart/2005/8/layout/hierarchy2"/>
    <dgm:cxn modelId="{E5514675-37CC-4EDD-9DA8-89F5E70EF1A6}" type="presParOf" srcId="{EFEDBF67-949E-4086-B9F6-B6B8A2794F3B}" destId="{982324FE-E138-4CDD-A294-BD83FD99E4E3}" srcOrd="0" destOrd="0" presId="urn:microsoft.com/office/officeart/2005/8/layout/hierarchy2"/>
    <dgm:cxn modelId="{81DBCD35-B544-429B-B4D3-B7AB1E3A0B4A}" type="presParOf" srcId="{EFEDBF67-949E-4086-B9F6-B6B8A2794F3B}" destId="{1348AC09-DCF8-4BF2-A0DA-CDCC92E9286E}" srcOrd="1" destOrd="0" presId="urn:microsoft.com/office/officeart/2005/8/layout/hierarchy2"/>
    <dgm:cxn modelId="{3693575E-FCFE-4504-A18E-B0AFABACB483}" type="presParOf" srcId="{1348AC09-DCF8-4BF2-A0DA-CDCC92E9286E}" destId="{B0CCEFD9-CFA8-42D7-A0D3-F8FB1AA895F4}" srcOrd="0" destOrd="0" presId="urn:microsoft.com/office/officeart/2005/8/layout/hierarchy2"/>
    <dgm:cxn modelId="{F6C8A420-C88F-4E0A-94C4-7257A91F03B3}" type="presParOf" srcId="{B0CCEFD9-CFA8-42D7-A0D3-F8FB1AA895F4}" destId="{1A1963CA-6F2E-481A-85D9-4BDC7A003CF0}" srcOrd="0" destOrd="0" presId="urn:microsoft.com/office/officeart/2005/8/layout/hierarchy2"/>
    <dgm:cxn modelId="{5E1FCC36-AF1A-48EE-94AD-50CF288FDD47}" type="presParOf" srcId="{1348AC09-DCF8-4BF2-A0DA-CDCC92E9286E}" destId="{A8925223-6929-4270-821C-48D4DB16FA03}" srcOrd="1" destOrd="0" presId="urn:microsoft.com/office/officeart/2005/8/layout/hierarchy2"/>
    <dgm:cxn modelId="{37B17B2F-36CC-4083-8E53-9A6F6E74ABE4}" type="presParOf" srcId="{A8925223-6929-4270-821C-48D4DB16FA03}" destId="{7056AF59-F169-43EE-8A7F-A0A129EF1300}" srcOrd="0" destOrd="0" presId="urn:microsoft.com/office/officeart/2005/8/layout/hierarchy2"/>
    <dgm:cxn modelId="{B5A557FD-F85D-49C1-8BE7-EFCB0CE43577}" type="presParOf" srcId="{A8925223-6929-4270-821C-48D4DB16FA03}" destId="{05969525-66D0-49CC-94D1-13DFDB858251}" srcOrd="1" destOrd="0" presId="urn:microsoft.com/office/officeart/2005/8/layout/hierarchy2"/>
    <dgm:cxn modelId="{29605E76-B6BF-4D41-AA22-50F093D1BEEF}" type="presParOf" srcId="{1348AC09-DCF8-4BF2-A0DA-CDCC92E9286E}" destId="{4135EDEA-4FCA-4B8C-822D-0B25FB1B34E3}" srcOrd="2" destOrd="0" presId="urn:microsoft.com/office/officeart/2005/8/layout/hierarchy2"/>
    <dgm:cxn modelId="{55179466-D560-4C69-9A44-6A756CE0E98F}" type="presParOf" srcId="{4135EDEA-4FCA-4B8C-822D-0B25FB1B34E3}" destId="{0B312476-91FE-43B6-9498-A661B4687406}" srcOrd="0" destOrd="0" presId="urn:microsoft.com/office/officeart/2005/8/layout/hierarchy2"/>
    <dgm:cxn modelId="{C369DC65-1F24-4F46-A0E0-9F579768B4EC}" type="presParOf" srcId="{1348AC09-DCF8-4BF2-A0DA-CDCC92E9286E}" destId="{B27DB04A-B588-4BEB-9EE9-A99E2F57BFDC}" srcOrd="3" destOrd="0" presId="urn:microsoft.com/office/officeart/2005/8/layout/hierarchy2"/>
    <dgm:cxn modelId="{5277EFDC-2647-43A4-9AFD-86827DE0586E}" type="presParOf" srcId="{B27DB04A-B588-4BEB-9EE9-A99E2F57BFDC}" destId="{A2603F2F-F613-4DD5-865F-BF69289E1172}" srcOrd="0" destOrd="0" presId="urn:microsoft.com/office/officeart/2005/8/layout/hierarchy2"/>
    <dgm:cxn modelId="{4EC41236-4055-408C-80C2-15DD89D560A9}" type="presParOf" srcId="{B27DB04A-B588-4BEB-9EE9-A99E2F57BFDC}" destId="{FD428B94-32E8-4978-BF88-85D6109DE675}" srcOrd="1" destOrd="0" presId="urn:microsoft.com/office/officeart/2005/8/layout/hierarchy2"/>
    <dgm:cxn modelId="{BCB387F5-C4D2-4F83-890C-85B55E9B53DD}" type="presParOf" srcId="{1348AC09-DCF8-4BF2-A0DA-CDCC92E9286E}" destId="{53616737-C38F-489C-8008-1532BC47FFBD}" srcOrd="4" destOrd="0" presId="urn:microsoft.com/office/officeart/2005/8/layout/hierarchy2"/>
    <dgm:cxn modelId="{267FF408-C44B-421D-AC71-4912BE29ACF6}" type="presParOf" srcId="{53616737-C38F-489C-8008-1532BC47FFBD}" destId="{C1005E0B-849A-4C65-888A-E1C8C26B3C89}" srcOrd="0" destOrd="0" presId="urn:microsoft.com/office/officeart/2005/8/layout/hierarchy2"/>
    <dgm:cxn modelId="{CCE360F7-B888-424C-BBA8-F4673D7CBD98}" type="presParOf" srcId="{1348AC09-DCF8-4BF2-A0DA-CDCC92E9286E}" destId="{CB678962-8E7F-4B4D-AB61-1C4CBE726735}" srcOrd="5" destOrd="0" presId="urn:microsoft.com/office/officeart/2005/8/layout/hierarchy2"/>
    <dgm:cxn modelId="{99186581-3DA9-4BC2-86A3-AD94978C4679}" type="presParOf" srcId="{CB678962-8E7F-4B4D-AB61-1C4CBE726735}" destId="{3F849156-F32F-4515-B8CF-23767F7A6EEE}" srcOrd="0" destOrd="0" presId="urn:microsoft.com/office/officeart/2005/8/layout/hierarchy2"/>
    <dgm:cxn modelId="{DD161720-EDEC-4CE2-8EA5-883F142E98ED}" type="presParOf" srcId="{CB678962-8E7F-4B4D-AB61-1C4CBE726735}" destId="{C76062FD-9BA6-4601-933D-DE978F3FAA2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6C10C3-B3D7-41A5-AC3D-A77FC25076A5}" type="doc">
      <dgm:prSet loTypeId="urn:microsoft.com/office/officeart/2005/8/layout/pList2" loCatId="picture" qsTypeId="urn:microsoft.com/office/officeart/2005/8/quickstyle/simple2" qsCatId="simple" csTypeId="urn:microsoft.com/office/officeart/2005/8/colors/colorful5" csCatId="colorful" phldr="1"/>
      <dgm:spPr/>
    </dgm:pt>
    <dgm:pt modelId="{A920E48C-D1A8-4A6E-B618-5CDC467BE523}">
      <dgm:prSet phldrT="[Text]"/>
      <dgm:spPr/>
      <dgm:t>
        <a:bodyPr/>
        <a:lstStyle/>
        <a:p>
          <a:pPr algn="l"/>
          <a:endParaRPr lang="sr-Latn-ME" dirty="0">
            <a:solidFill>
              <a:srgbClr val="000000"/>
            </a:solidFill>
          </a:endParaRPr>
        </a:p>
      </dgm:t>
    </dgm:pt>
    <dgm:pt modelId="{D1F70AC0-EBBF-470D-912A-FBD87F8CA877}" type="parTrans" cxnId="{7B290028-F346-42A2-A7A2-455AA7455D0B}">
      <dgm:prSet/>
      <dgm:spPr/>
      <dgm:t>
        <a:bodyPr/>
        <a:lstStyle/>
        <a:p>
          <a:endParaRPr lang="sr-Latn-ME"/>
        </a:p>
      </dgm:t>
    </dgm:pt>
    <dgm:pt modelId="{A978B275-DB92-4617-BE95-AC1D66030CE9}" type="sibTrans" cxnId="{7B290028-F346-42A2-A7A2-455AA7455D0B}">
      <dgm:prSet/>
      <dgm:spPr/>
      <dgm:t>
        <a:bodyPr/>
        <a:lstStyle/>
        <a:p>
          <a:endParaRPr lang="sr-Latn-ME"/>
        </a:p>
      </dgm:t>
    </dgm:pt>
    <dgm:pt modelId="{DD861F81-B304-4D39-B71F-C14A0FAA8E94}">
      <dgm:prSet phldrT="[Text]"/>
      <dgm:spPr/>
      <dgm:t>
        <a:bodyPr/>
        <a:lstStyle/>
        <a:p>
          <a:pPr algn="l"/>
          <a:endParaRPr lang="sr-Latn-ME" dirty="0">
            <a:solidFill>
              <a:srgbClr val="000000"/>
            </a:solidFill>
          </a:endParaRPr>
        </a:p>
      </dgm:t>
    </dgm:pt>
    <dgm:pt modelId="{6A5BC7E1-E505-4F0C-83D5-12B5C8BBC9B7}" type="parTrans" cxnId="{246478EC-4AFA-43DB-9635-89A0AE9155E7}">
      <dgm:prSet/>
      <dgm:spPr/>
      <dgm:t>
        <a:bodyPr/>
        <a:lstStyle/>
        <a:p>
          <a:endParaRPr lang="sr-Latn-ME"/>
        </a:p>
      </dgm:t>
    </dgm:pt>
    <dgm:pt modelId="{B976E182-03B7-44B6-B7E4-A12EE2DD622B}" type="sibTrans" cxnId="{246478EC-4AFA-43DB-9635-89A0AE9155E7}">
      <dgm:prSet/>
      <dgm:spPr/>
      <dgm:t>
        <a:bodyPr/>
        <a:lstStyle/>
        <a:p>
          <a:endParaRPr lang="sr-Latn-ME"/>
        </a:p>
      </dgm:t>
    </dgm:pt>
    <dgm:pt modelId="{FE29986C-15AF-405C-9CC6-DAEDE5E34A20}">
      <dgm:prSet phldrT="[Text]"/>
      <dgm:spPr/>
      <dgm:t>
        <a:bodyPr/>
        <a:lstStyle/>
        <a:p>
          <a:pPr algn="l"/>
          <a:endParaRPr lang="sr-Latn-ME" dirty="0">
            <a:solidFill>
              <a:srgbClr val="000000"/>
            </a:solidFill>
          </a:endParaRPr>
        </a:p>
      </dgm:t>
    </dgm:pt>
    <dgm:pt modelId="{FC1A7CCB-A61E-4828-8E89-319EAD9077DA}" type="parTrans" cxnId="{E1810237-6A97-4DC4-B9B8-A28050A457B6}">
      <dgm:prSet/>
      <dgm:spPr/>
      <dgm:t>
        <a:bodyPr/>
        <a:lstStyle/>
        <a:p>
          <a:endParaRPr lang="sr-Latn-ME"/>
        </a:p>
      </dgm:t>
    </dgm:pt>
    <dgm:pt modelId="{A29CA9D7-DFA1-434E-98C5-EB566AA0DB9D}" type="sibTrans" cxnId="{E1810237-6A97-4DC4-B9B8-A28050A457B6}">
      <dgm:prSet/>
      <dgm:spPr/>
      <dgm:t>
        <a:bodyPr/>
        <a:lstStyle/>
        <a:p>
          <a:endParaRPr lang="sr-Latn-ME"/>
        </a:p>
      </dgm:t>
    </dgm:pt>
    <dgm:pt modelId="{A7B91794-C92E-4A2A-A998-74B56B617757}" type="pres">
      <dgm:prSet presAssocID="{086C10C3-B3D7-41A5-AC3D-A77FC25076A5}" presName="Name0" presStyleCnt="0">
        <dgm:presLayoutVars>
          <dgm:dir/>
          <dgm:resizeHandles val="exact"/>
        </dgm:presLayoutVars>
      </dgm:prSet>
      <dgm:spPr/>
    </dgm:pt>
    <dgm:pt modelId="{F71211C6-A6B1-4013-A21A-755A3DAED437}" type="pres">
      <dgm:prSet presAssocID="{086C10C3-B3D7-41A5-AC3D-A77FC25076A5}" presName="bkgdShp" presStyleLbl="alignAccFollowNode1" presStyleIdx="0" presStyleCnt="1"/>
      <dgm:spPr/>
    </dgm:pt>
    <dgm:pt modelId="{2742C267-E7BA-4F64-9E36-84E758EB3805}" type="pres">
      <dgm:prSet presAssocID="{086C10C3-B3D7-41A5-AC3D-A77FC25076A5}" presName="linComp" presStyleCnt="0"/>
      <dgm:spPr/>
    </dgm:pt>
    <dgm:pt modelId="{40DC84D7-8003-4982-A72D-98C32290BD11}" type="pres">
      <dgm:prSet presAssocID="{A920E48C-D1A8-4A6E-B618-5CDC467BE523}" presName="compNode" presStyleCnt="0"/>
      <dgm:spPr/>
    </dgm:pt>
    <dgm:pt modelId="{1262B731-9087-4614-9F0F-5B7A3CFA4E51}" type="pres">
      <dgm:prSet presAssocID="{A920E48C-D1A8-4A6E-B618-5CDC467BE523}" presName="node" presStyleLbl="node1" presStyleIdx="0" presStyleCnt="3">
        <dgm:presLayoutVars>
          <dgm:bulletEnabled val="1"/>
        </dgm:presLayoutVars>
      </dgm:prSet>
      <dgm:spPr/>
      <dgm:t>
        <a:bodyPr/>
        <a:lstStyle/>
        <a:p>
          <a:endParaRPr lang="sr-Latn-ME"/>
        </a:p>
      </dgm:t>
    </dgm:pt>
    <dgm:pt modelId="{3214B517-95A5-4215-8C43-2331FE8562B6}" type="pres">
      <dgm:prSet presAssocID="{A920E48C-D1A8-4A6E-B618-5CDC467BE523}" presName="invisiNode" presStyleLbl="node1" presStyleIdx="0" presStyleCnt="3"/>
      <dgm:spPr/>
    </dgm:pt>
    <dgm:pt modelId="{B41623FC-3918-405B-8C75-FC8E5AEE160A}" type="pres">
      <dgm:prSet presAssocID="{A920E48C-D1A8-4A6E-B618-5CDC467BE523}" presName="imagNode" presStyleLbl="fgImgPlace1" presStyleIdx="0" presStyleCnt="3"/>
      <dgm:spPr/>
    </dgm:pt>
    <dgm:pt modelId="{DDF2BE51-B8E1-4F18-A875-53CD37A8244B}" type="pres">
      <dgm:prSet presAssocID="{A978B275-DB92-4617-BE95-AC1D66030CE9}" presName="sibTrans" presStyleLbl="sibTrans2D1" presStyleIdx="0" presStyleCnt="0"/>
      <dgm:spPr/>
      <dgm:t>
        <a:bodyPr/>
        <a:lstStyle/>
        <a:p>
          <a:endParaRPr lang="sr-Latn-ME"/>
        </a:p>
      </dgm:t>
    </dgm:pt>
    <dgm:pt modelId="{271C393E-0DA0-495B-B227-4F4AF9745409}" type="pres">
      <dgm:prSet presAssocID="{DD861F81-B304-4D39-B71F-C14A0FAA8E94}" presName="compNode" presStyleCnt="0"/>
      <dgm:spPr/>
    </dgm:pt>
    <dgm:pt modelId="{6ABC6F1D-5CAD-4135-9273-CDC2CF65E9F0}" type="pres">
      <dgm:prSet presAssocID="{DD861F81-B304-4D39-B71F-C14A0FAA8E94}" presName="node" presStyleLbl="node1" presStyleIdx="1" presStyleCnt="3">
        <dgm:presLayoutVars>
          <dgm:bulletEnabled val="1"/>
        </dgm:presLayoutVars>
      </dgm:prSet>
      <dgm:spPr/>
      <dgm:t>
        <a:bodyPr/>
        <a:lstStyle/>
        <a:p>
          <a:endParaRPr lang="sr-Latn-ME"/>
        </a:p>
      </dgm:t>
    </dgm:pt>
    <dgm:pt modelId="{12566B2F-FAFC-4ACF-8745-8AEF1B56DD30}" type="pres">
      <dgm:prSet presAssocID="{DD861F81-B304-4D39-B71F-C14A0FAA8E94}" presName="invisiNode" presStyleLbl="node1" presStyleIdx="1" presStyleCnt="3"/>
      <dgm:spPr/>
    </dgm:pt>
    <dgm:pt modelId="{B0802DD3-DFE6-43A6-9B1E-0CBCE83D6ACC}" type="pres">
      <dgm:prSet presAssocID="{DD861F81-B304-4D39-B71F-C14A0FAA8E94}" presName="imagNode" presStyleLbl="fgImgPlace1" presStyleIdx="1" presStyleCnt="3"/>
      <dgm:spPr/>
    </dgm:pt>
    <dgm:pt modelId="{7134ECFF-72C7-442D-A4A4-25554474DE68}" type="pres">
      <dgm:prSet presAssocID="{B976E182-03B7-44B6-B7E4-A12EE2DD622B}" presName="sibTrans" presStyleLbl="sibTrans2D1" presStyleIdx="0" presStyleCnt="0"/>
      <dgm:spPr/>
      <dgm:t>
        <a:bodyPr/>
        <a:lstStyle/>
        <a:p>
          <a:endParaRPr lang="sr-Latn-ME"/>
        </a:p>
      </dgm:t>
    </dgm:pt>
    <dgm:pt modelId="{D4BC58B6-07A2-4004-9CBC-299C177EED7B}" type="pres">
      <dgm:prSet presAssocID="{FE29986C-15AF-405C-9CC6-DAEDE5E34A20}" presName="compNode" presStyleCnt="0"/>
      <dgm:spPr/>
    </dgm:pt>
    <dgm:pt modelId="{D2E30490-9B98-47A7-B87A-9524DB2CA8F1}" type="pres">
      <dgm:prSet presAssocID="{FE29986C-15AF-405C-9CC6-DAEDE5E34A20}" presName="node" presStyleLbl="node1" presStyleIdx="2" presStyleCnt="3">
        <dgm:presLayoutVars>
          <dgm:bulletEnabled val="1"/>
        </dgm:presLayoutVars>
      </dgm:prSet>
      <dgm:spPr/>
      <dgm:t>
        <a:bodyPr/>
        <a:lstStyle/>
        <a:p>
          <a:endParaRPr lang="sr-Latn-ME"/>
        </a:p>
      </dgm:t>
    </dgm:pt>
    <dgm:pt modelId="{3BA09BC5-DA60-4372-B10E-1A3D56923F5A}" type="pres">
      <dgm:prSet presAssocID="{FE29986C-15AF-405C-9CC6-DAEDE5E34A20}" presName="invisiNode" presStyleLbl="node1" presStyleIdx="2" presStyleCnt="3"/>
      <dgm:spPr/>
    </dgm:pt>
    <dgm:pt modelId="{FE5C339D-DAF1-48B7-B3CD-4AA06A4910D2}" type="pres">
      <dgm:prSet presAssocID="{FE29986C-15AF-405C-9CC6-DAEDE5E34A20}" presName="imagNode" presStyleLbl="fgImgPlace1" presStyleIdx="2" presStyleCnt="3"/>
      <dgm:spPr/>
    </dgm:pt>
  </dgm:ptLst>
  <dgm:cxnLst>
    <dgm:cxn modelId="{B05BA1DA-011D-4BC0-8B5E-4D3AFC71D752}" type="presOf" srcId="{B976E182-03B7-44B6-B7E4-A12EE2DD622B}" destId="{7134ECFF-72C7-442D-A4A4-25554474DE68}" srcOrd="0" destOrd="0" presId="urn:microsoft.com/office/officeart/2005/8/layout/pList2"/>
    <dgm:cxn modelId="{E1810237-6A97-4DC4-B9B8-A28050A457B6}" srcId="{086C10C3-B3D7-41A5-AC3D-A77FC25076A5}" destId="{FE29986C-15AF-405C-9CC6-DAEDE5E34A20}" srcOrd="2" destOrd="0" parTransId="{FC1A7CCB-A61E-4828-8E89-319EAD9077DA}" sibTransId="{A29CA9D7-DFA1-434E-98C5-EB566AA0DB9D}"/>
    <dgm:cxn modelId="{D9E7B59B-52F8-4A56-8F0A-04D72037F9E7}" type="presOf" srcId="{DD861F81-B304-4D39-B71F-C14A0FAA8E94}" destId="{6ABC6F1D-5CAD-4135-9273-CDC2CF65E9F0}" srcOrd="0" destOrd="0" presId="urn:microsoft.com/office/officeart/2005/8/layout/pList2"/>
    <dgm:cxn modelId="{7B290028-F346-42A2-A7A2-455AA7455D0B}" srcId="{086C10C3-B3D7-41A5-AC3D-A77FC25076A5}" destId="{A920E48C-D1A8-4A6E-B618-5CDC467BE523}" srcOrd="0" destOrd="0" parTransId="{D1F70AC0-EBBF-470D-912A-FBD87F8CA877}" sibTransId="{A978B275-DB92-4617-BE95-AC1D66030CE9}"/>
    <dgm:cxn modelId="{C895EFEA-EAA5-46AF-BEF9-E3E728E86216}" type="presOf" srcId="{A978B275-DB92-4617-BE95-AC1D66030CE9}" destId="{DDF2BE51-B8E1-4F18-A875-53CD37A8244B}" srcOrd="0" destOrd="0" presId="urn:microsoft.com/office/officeart/2005/8/layout/pList2"/>
    <dgm:cxn modelId="{CA2D31F9-5A8C-445D-89F5-DCA2FA4636AD}" type="presOf" srcId="{FE29986C-15AF-405C-9CC6-DAEDE5E34A20}" destId="{D2E30490-9B98-47A7-B87A-9524DB2CA8F1}" srcOrd="0" destOrd="0" presId="urn:microsoft.com/office/officeart/2005/8/layout/pList2"/>
    <dgm:cxn modelId="{EE5308CB-B236-4C33-B92D-EDC6F044EC65}" type="presOf" srcId="{086C10C3-B3D7-41A5-AC3D-A77FC25076A5}" destId="{A7B91794-C92E-4A2A-A998-74B56B617757}" srcOrd="0" destOrd="0" presId="urn:microsoft.com/office/officeart/2005/8/layout/pList2"/>
    <dgm:cxn modelId="{246478EC-4AFA-43DB-9635-89A0AE9155E7}" srcId="{086C10C3-B3D7-41A5-AC3D-A77FC25076A5}" destId="{DD861F81-B304-4D39-B71F-C14A0FAA8E94}" srcOrd="1" destOrd="0" parTransId="{6A5BC7E1-E505-4F0C-83D5-12B5C8BBC9B7}" sibTransId="{B976E182-03B7-44B6-B7E4-A12EE2DD622B}"/>
    <dgm:cxn modelId="{A164DA8E-264B-456D-B10A-BBC22FB45115}" type="presOf" srcId="{A920E48C-D1A8-4A6E-B618-5CDC467BE523}" destId="{1262B731-9087-4614-9F0F-5B7A3CFA4E51}" srcOrd="0" destOrd="0" presId="urn:microsoft.com/office/officeart/2005/8/layout/pList2"/>
    <dgm:cxn modelId="{5BF30EA0-D316-436D-80A7-03F5D3CFC8A8}" type="presParOf" srcId="{A7B91794-C92E-4A2A-A998-74B56B617757}" destId="{F71211C6-A6B1-4013-A21A-755A3DAED437}" srcOrd="0" destOrd="0" presId="urn:microsoft.com/office/officeart/2005/8/layout/pList2"/>
    <dgm:cxn modelId="{C02312DF-D80A-4B23-8C40-7BDB66414BD5}" type="presParOf" srcId="{A7B91794-C92E-4A2A-A998-74B56B617757}" destId="{2742C267-E7BA-4F64-9E36-84E758EB3805}" srcOrd="1" destOrd="0" presId="urn:microsoft.com/office/officeart/2005/8/layout/pList2"/>
    <dgm:cxn modelId="{F9DCB00B-9F61-4B2C-B09F-9D75621C9AC9}" type="presParOf" srcId="{2742C267-E7BA-4F64-9E36-84E758EB3805}" destId="{40DC84D7-8003-4982-A72D-98C32290BD11}" srcOrd="0" destOrd="0" presId="urn:microsoft.com/office/officeart/2005/8/layout/pList2"/>
    <dgm:cxn modelId="{D52B164F-E938-4E2C-A0DC-01B7A12D54C4}" type="presParOf" srcId="{40DC84D7-8003-4982-A72D-98C32290BD11}" destId="{1262B731-9087-4614-9F0F-5B7A3CFA4E51}" srcOrd="0" destOrd="0" presId="urn:microsoft.com/office/officeart/2005/8/layout/pList2"/>
    <dgm:cxn modelId="{589B3510-E418-426D-80F9-48FDBFEA946C}" type="presParOf" srcId="{40DC84D7-8003-4982-A72D-98C32290BD11}" destId="{3214B517-95A5-4215-8C43-2331FE8562B6}" srcOrd="1" destOrd="0" presId="urn:microsoft.com/office/officeart/2005/8/layout/pList2"/>
    <dgm:cxn modelId="{8179A3DA-1CC3-4FCE-8FA9-7A65DA6C7AE3}" type="presParOf" srcId="{40DC84D7-8003-4982-A72D-98C32290BD11}" destId="{B41623FC-3918-405B-8C75-FC8E5AEE160A}" srcOrd="2" destOrd="0" presId="urn:microsoft.com/office/officeart/2005/8/layout/pList2"/>
    <dgm:cxn modelId="{D37246B4-DE02-4C8C-8854-2CCF82B457D8}" type="presParOf" srcId="{2742C267-E7BA-4F64-9E36-84E758EB3805}" destId="{DDF2BE51-B8E1-4F18-A875-53CD37A8244B}" srcOrd="1" destOrd="0" presId="urn:microsoft.com/office/officeart/2005/8/layout/pList2"/>
    <dgm:cxn modelId="{43366411-5258-47D4-A77C-E76983D85500}" type="presParOf" srcId="{2742C267-E7BA-4F64-9E36-84E758EB3805}" destId="{271C393E-0DA0-495B-B227-4F4AF9745409}" srcOrd="2" destOrd="0" presId="urn:microsoft.com/office/officeart/2005/8/layout/pList2"/>
    <dgm:cxn modelId="{E50B2730-86F6-44A5-99C1-A60BAF95CD3F}" type="presParOf" srcId="{271C393E-0DA0-495B-B227-4F4AF9745409}" destId="{6ABC6F1D-5CAD-4135-9273-CDC2CF65E9F0}" srcOrd="0" destOrd="0" presId="urn:microsoft.com/office/officeart/2005/8/layout/pList2"/>
    <dgm:cxn modelId="{FB875C5B-218A-43AB-8E77-49C995A2B542}" type="presParOf" srcId="{271C393E-0DA0-495B-B227-4F4AF9745409}" destId="{12566B2F-FAFC-4ACF-8745-8AEF1B56DD30}" srcOrd="1" destOrd="0" presId="urn:microsoft.com/office/officeart/2005/8/layout/pList2"/>
    <dgm:cxn modelId="{F5D7C156-EDF8-4580-8572-8A4068921087}" type="presParOf" srcId="{271C393E-0DA0-495B-B227-4F4AF9745409}" destId="{B0802DD3-DFE6-43A6-9B1E-0CBCE83D6ACC}" srcOrd="2" destOrd="0" presId="urn:microsoft.com/office/officeart/2005/8/layout/pList2"/>
    <dgm:cxn modelId="{4791FCBD-DC5D-45ED-B86D-5F416DA710D6}" type="presParOf" srcId="{2742C267-E7BA-4F64-9E36-84E758EB3805}" destId="{7134ECFF-72C7-442D-A4A4-25554474DE68}" srcOrd="3" destOrd="0" presId="urn:microsoft.com/office/officeart/2005/8/layout/pList2"/>
    <dgm:cxn modelId="{F43BDE9F-4DBF-4118-9533-1F52935BE140}" type="presParOf" srcId="{2742C267-E7BA-4F64-9E36-84E758EB3805}" destId="{D4BC58B6-07A2-4004-9CBC-299C177EED7B}" srcOrd="4" destOrd="0" presId="urn:microsoft.com/office/officeart/2005/8/layout/pList2"/>
    <dgm:cxn modelId="{470DD630-4F9E-4036-A91F-10DD4DF78DE5}" type="presParOf" srcId="{D4BC58B6-07A2-4004-9CBC-299C177EED7B}" destId="{D2E30490-9B98-47A7-B87A-9524DB2CA8F1}" srcOrd="0" destOrd="0" presId="urn:microsoft.com/office/officeart/2005/8/layout/pList2"/>
    <dgm:cxn modelId="{7451B647-620D-406B-98B1-1C2241D626CB}" type="presParOf" srcId="{D4BC58B6-07A2-4004-9CBC-299C177EED7B}" destId="{3BA09BC5-DA60-4372-B10E-1A3D56923F5A}" srcOrd="1" destOrd="0" presId="urn:microsoft.com/office/officeart/2005/8/layout/pList2"/>
    <dgm:cxn modelId="{8E41F435-7200-42CB-ADFE-62C12DF7CB38}" type="presParOf" srcId="{D4BC58B6-07A2-4004-9CBC-299C177EED7B}" destId="{FE5C339D-DAF1-48B7-B3CD-4AA06A4910D2}" srcOrd="2" destOrd="0" presId="urn:microsoft.com/office/officeart/2005/8/layout/pList2"/>
  </dgm:cxnLst>
  <dgm:bg/>
  <dgm:whole>
    <a:effectLst>
      <a:reflection blurRad="6350" stA="52000" endA="300" endPos="35000" dir="5400000" sy="-100000" algn="bl" rotWithShape="0"/>
    </a:effectLst>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6C10C3-B3D7-41A5-AC3D-A77FC25076A5}" type="doc">
      <dgm:prSet loTypeId="urn:microsoft.com/office/officeart/2005/8/layout/pList2" loCatId="picture" qsTypeId="urn:microsoft.com/office/officeart/2005/8/quickstyle/simple2" qsCatId="simple" csTypeId="urn:microsoft.com/office/officeart/2005/8/colors/colorful5" csCatId="colorful" phldr="1"/>
      <dgm:spPr/>
    </dgm:pt>
    <dgm:pt modelId="{A920E48C-D1A8-4A6E-B618-5CDC467BE523}">
      <dgm:prSet phldrT="[Text]"/>
      <dgm:spPr/>
      <dgm:t>
        <a:bodyPr/>
        <a:lstStyle/>
        <a:p>
          <a:pPr algn="l"/>
          <a:endParaRPr lang="sr-Latn-ME" dirty="0">
            <a:solidFill>
              <a:srgbClr val="000000"/>
            </a:solidFill>
          </a:endParaRPr>
        </a:p>
      </dgm:t>
    </dgm:pt>
    <dgm:pt modelId="{D1F70AC0-EBBF-470D-912A-FBD87F8CA877}" type="parTrans" cxnId="{7B290028-F346-42A2-A7A2-455AA7455D0B}">
      <dgm:prSet/>
      <dgm:spPr/>
      <dgm:t>
        <a:bodyPr/>
        <a:lstStyle/>
        <a:p>
          <a:endParaRPr lang="sr-Latn-ME"/>
        </a:p>
      </dgm:t>
    </dgm:pt>
    <dgm:pt modelId="{A978B275-DB92-4617-BE95-AC1D66030CE9}" type="sibTrans" cxnId="{7B290028-F346-42A2-A7A2-455AA7455D0B}">
      <dgm:prSet/>
      <dgm:spPr/>
      <dgm:t>
        <a:bodyPr/>
        <a:lstStyle/>
        <a:p>
          <a:endParaRPr lang="sr-Latn-ME"/>
        </a:p>
      </dgm:t>
    </dgm:pt>
    <dgm:pt modelId="{DD861F81-B304-4D39-B71F-C14A0FAA8E94}">
      <dgm:prSet phldrT="[Text]"/>
      <dgm:spPr/>
      <dgm:t>
        <a:bodyPr/>
        <a:lstStyle/>
        <a:p>
          <a:pPr algn="l"/>
          <a:endParaRPr lang="sr-Latn-ME" dirty="0">
            <a:solidFill>
              <a:srgbClr val="000000"/>
            </a:solidFill>
          </a:endParaRPr>
        </a:p>
      </dgm:t>
    </dgm:pt>
    <dgm:pt modelId="{6A5BC7E1-E505-4F0C-83D5-12B5C8BBC9B7}" type="parTrans" cxnId="{246478EC-4AFA-43DB-9635-89A0AE9155E7}">
      <dgm:prSet/>
      <dgm:spPr/>
      <dgm:t>
        <a:bodyPr/>
        <a:lstStyle/>
        <a:p>
          <a:endParaRPr lang="sr-Latn-ME"/>
        </a:p>
      </dgm:t>
    </dgm:pt>
    <dgm:pt modelId="{B976E182-03B7-44B6-B7E4-A12EE2DD622B}" type="sibTrans" cxnId="{246478EC-4AFA-43DB-9635-89A0AE9155E7}">
      <dgm:prSet/>
      <dgm:spPr/>
      <dgm:t>
        <a:bodyPr/>
        <a:lstStyle/>
        <a:p>
          <a:endParaRPr lang="sr-Latn-ME"/>
        </a:p>
      </dgm:t>
    </dgm:pt>
    <dgm:pt modelId="{FE29986C-15AF-405C-9CC6-DAEDE5E34A20}">
      <dgm:prSet phldrT="[Text]"/>
      <dgm:spPr/>
      <dgm:t>
        <a:bodyPr/>
        <a:lstStyle/>
        <a:p>
          <a:pPr algn="l"/>
          <a:endParaRPr lang="sr-Latn-ME" dirty="0">
            <a:solidFill>
              <a:srgbClr val="000000"/>
            </a:solidFill>
          </a:endParaRPr>
        </a:p>
      </dgm:t>
    </dgm:pt>
    <dgm:pt modelId="{FC1A7CCB-A61E-4828-8E89-319EAD9077DA}" type="parTrans" cxnId="{E1810237-6A97-4DC4-B9B8-A28050A457B6}">
      <dgm:prSet/>
      <dgm:spPr/>
      <dgm:t>
        <a:bodyPr/>
        <a:lstStyle/>
        <a:p>
          <a:endParaRPr lang="sr-Latn-ME"/>
        </a:p>
      </dgm:t>
    </dgm:pt>
    <dgm:pt modelId="{A29CA9D7-DFA1-434E-98C5-EB566AA0DB9D}" type="sibTrans" cxnId="{E1810237-6A97-4DC4-B9B8-A28050A457B6}">
      <dgm:prSet/>
      <dgm:spPr/>
      <dgm:t>
        <a:bodyPr/>
        <a:lstStyle/>
        <a:p>
          <a:endParaRPr lang="sr-Latn-ME"/>
        </a:p>
      </dgm:t>
    </dgm:pt>
    <dgm:pt modelId="{A7B91794-C92E-4A2A-A998-74B56B617757}" type="pres">
      <dgm:prSet presAssocID="{086C10C3-B3D7-41A5-AC3D-A77FC25076A5}" presName="Name0" presStyleCnt="0">
        <dgm:presLayoutVars>
          <dgm:dir/>
          <dgm:resizeHandles val="exact"/>
        </dgm:presLayoutVars>
      </dgm:prSet>
      <dgm:spPr/>
    </dgm:pt>
    <dgm:pt modelId="{F71211C6-A6B1-4013-A21A-755A3DAED437}" type="pres">
      <dgm:prSet presAssocID="{086C10C3-B3D7-41A5-AC3D-A77FC25076A5}" presName="bkgdShp" presStyleLbl="alignAccFollowNode1" presStyleIdx="0" presStyleCnt="1"/>
      <dgm:spPr/>
    </dgm:pt>
    <dgm:pt modelId="{2742C267-E7BA-4F64-9E36-84E758EB3805}" type="pres">
      <dgm:prSet presAssocID="{086C10C3-B3D7-41A5-AC3D-A77FC25076A5}" presName="linComp" presStyleCnt="0"/>
      <dgm:spPr/>
    </dgm:pt>
    <dgm:pt modelId="{40DC84D7-8003-4982-A72D-98C32290BD11}" type="pres">
      <dgm:prSet presAssocID="{A920E48C-D1A8-4A6E-B618-5CDC467BE523}" presName="compNode" presStyleCnt="0"/>
      <dgm:spPr/>
    </dgm:pt>
    <dgm:pt modelId="{1262B731-9087-4614-9F0F-5B7A3CFA4E51}" type="pres">
      <dgm:prSet presAssocID="{A920E48C-D1A8-4A6E-B618-5CDC467BE523}" presName="node" presStyleLbl="node1" presStyleIdx="0" presStyleCnt="3">
        <dgm:presLayoutVars>
          <dgm:bulletEnabled val="1"/>
        </dgm:presLayoutVars>
      </dgm:prSet>
      <dgm:spPr/>
      <dgm:t>
        <a:bodyPr/>
        <a:lstStyle/>
        <a:p>
          <a:endParaRPr lang="sr-Latn-ME"/>
        </a:p>
      </dgm:t>
    </dgm:pt>
    <dgm:pt modelId="{3214B517-95A5-4215-8C43-2331FE8562B6}" type="pres">
      <dgm:prSet presAssocID="{A920E48C-D1A8-4A6E-B618-5CDC467BE523}" presName="invisiNode" presStyleLbl="node1" presStyleIdx="0" presStyleCnt="3"/>
      <dgm:spPr/>
    </dgm:pt>
    <dgm:pt modelId="{B41623FC-3918-405B-8C75-FC8E5AEE160A}" type="pres">
      <dgm:prSet presAssocID="{A920E48C-D1A8-4A6E-B618-5CDC467BE523}" presName="imagNode" presStyleLbl="fgImgPlace1" presStyleIdx="0" presStyleCnt="3"/>
      <dgm:spPr/>
    </dgm:pt>
    <dgm:pt modelId="{DDF2BE51-B8E1-4F18-A875-53CD37A8244B}" type="pres">
      <dgm:prSet presAssocID="{A978B275-DB92-4617-BE95-AC1D66030CE9}" presName="sibTrans" presStyleLbl="sibTrans2D1" presStyleIdx="0" presStyleCnt="0"/>
      <dgm:spPr/>
      <dgm:t>
        <a:bodyPr/>
        <a:lstStyle/>
        <a:p>
          <a:endParaRPr lang="sr-Latn-ME"/>
        </a:p>
      </dgm:t>
    </dgm:pt>
    <dgm:pt modelId="{271C393E-0DA0-495B-B227-4F4AF9745409}" type="pres">
      <dgm:prSet presAssocID="{DD861F81-B304-4D39-B71F-C14A0FAA8E94}" presName="compNode" presStyleCnt="0"/>
      <dgm:spPr/>
    </dgm:pt>
    <dgm:pt modelId="{6ABC6F1D-5CAD-4135-9273-CDC2CF65E9F0}" type="pres">
      <dgm:prSet presAssocID="{DD861F81-B304-4D39-B71F-C14A0FAA8E94}" presName="node" presStyleLbl="node1" presStyleIdx="1" presStyleCnt="3">
        <dgm:presLayoutVars>
          <dgm:bulletEnabled val="1"/>
        </dgm:presLayoutVars>
      </dgm:prSet>
      <dgm:spPr/>
      <dgm:t>
        <a:bodyPr/>
        <a:lstStyle/>
        <a:p>
          <a:endParaRPr lang="sr-Latn-ME"/>
        </a:p>
      </dgm:t>
    </dgm:pt>
    <dgm:pt modelId="{12566B2F-FAFC-4ACF-8745-8AEF1B56DD30}" type="pres">
      <dgm:prSet presAssocID="{DD861F81-B304-4D39-B71F-C14A0FAA8E94}" presName="invisiNode" presStyleLbl="node1" presStyleIdx="1" presStyleCnt="3"/>
      <dgm:spPr/>
    </dgm:pt>
    <dgm:pt modelId="{B0802DD3-DFE6-43A6-9B1E-0CBCE83D6ACC}" type="pres">
      <dgm:prSet presAssocID="{DD861F81-B304-4D39-B71F-C14A0FAA8E94}" presName="imagNode" presStyleLbl="fgImgPlace1" presStyleIdx="1" presStyleCnt="3"/>
      <dgm:spPr/>
    </dgm:pt>
    <dgm:pt modelId="{7134ECFF-72C7-442D-A4A4-25554474DE68}" type="pres">
      <dgm:prSet presAssocID="{B976E182-03B7-44B6-B7E4-A12EE2DD622B}" presName="sibTrans" presStyleLbl="sibTrans2D1" presStyleIdx="0" presStyleCnt="0"/>
      <dgm:spPr/>
      <dgm:t>
        <a:bodyPr/>
        <a:lstStyle/>
        <a:p>
          <a:endParaRPr lang="sr-Latn-ME"/>
        </a:p>
      </dgm:t>
    </dgm:pt>
    <dgm:pt modelId="{D4BC58B6-07A2-4004-9CBC-299C177EED7B}" type="pres">
      <dgm:prSet presAssocID="{FE29986C-15AF-405C-9CC6-DAEDE5E34A20}" presName="compNode" presStyleCnt="0"/>
      <dgm:spPr/>
    </dgm:pt>
    <dgm:pt modelId="{D2E30490-9B98-47A7-B87A-9524DB2CA8F1}" type="pres">
      <dgm:prSet presAssocID="{FE29986C-15AF-405C-9CC6-DAEDE5E34A20}" presName="node" presStyleLbl="node1" presStyleIdx="2" presStyleCnt="3">
        <dgm:presLayoutVars>
          <dgm:bulletEnabled val="1"/>
        </dgm:presLayoutVars>
      </dgm:prSet>
      <dgm:spPr/>
      <dgm:t>
        <a:bodyPr/>
        <a:lstStyle/>
        <a:p>
          <a:endParaRPr lang="sr-Latn-ME"/>
        </a:p>
      </dgm:t>
    </dgm:pt>
    <dgm:pt modelId="{3BA09BC5-DA60-4372-B10E-1A3D56923F5A}" type="pres">
      <dgm:prSet presAssocID="{FE29986C-15AF-405C-9CC6-DAEDE5E34A20}" presName="invisiNode" presStyleLbl="node1" presStyleIdx="2" presStyleCnt="3"/>
      <dgm:spPr/>
    </dgm:pt>
    <dgm:pt modelId="{FE5C339D-DAF1-48B7-B3CD-4AA06A4910D2}" type="pres">
      <dgm:prSet presAssocID="{FE29986C-15AF-405C-9CC6-DAEDE5E34A20}" presName="imagNode" presStyleLbl="fgImgPlace1" presStyleIdx="2" presStyleCnt="3"/>
      <dgm:spPr/>
    </dgm:pt>
  </dgm:ptLst>
  <dgm:cxnLst>
    <dgm:cxn modelId="{E1810237-6A97-4DC4-B9B8-A28050A457B6}" srcId="{086C10C3-B3D7-41A5-AC3D-A77FC25076A5}" destId="{FE29986C-15AF-405C-9CC6-DAEDE5E34A20}" srcOrd="2" destOrd="0" parTransId="{FC1A7CCB-A61E-4828-8E89-319EAD9077DA}" sibTransId="{A29CA9D7-DFA1-434E-98C5-EB566AA0DB9D}"/>
    <dgm:cxn modelId="{65628B9B-4588-4DE4-B788-4E34FF84CF9E}" type="presOf" srcId="{086C10C3-B3D7-41A5-AC3D-A77FC25076A5}" destId="{A7B91794-C92E-4A2A-A998-74B56B617757}" srcOrd="0" destOrd="0" presId="urn:microsoft.com/office/officeart/2005/8/layout/pList2"/>
    <dgm:cxn modelId="{246478EC-4AFA-43DB-9635-89A0AE9155E7}" srcId="{086C10C3-B3D7-41A5-AC3D-A77FC25076A5}" destId="{DD861F81-B304-4D39-B71F-C14A0FAA8E94}" srcOrd="1" destOrd="0" parTransId="{6A5BC7E1-E505-4F0C-83D5-12B5C8BBC9B7}" sibTransId="{B976E182-03B7-44B6-B7E4-A12EE2DD622B}"/>
    <dgm:cxn modelId="{3752B6F0-F0D9-46B9-B7C6-EB9D6DB9FE99}" type="presOf" srcId="{A978B275-DB92-4617-BE95-AC1D66030CE9}" destId="{DDF2BE51-B8E1-4F18-A875-53CD37A8244B}" srcOrd="0" destOrd="0" presId="urn:microsoft.com/office/officeart/2005/8/layout/pList2"/>
    <dgm:cxn modelId="{75B05D3A-AAF3-4E19-93FA-007D12D63FE9}" type="presOf" srcId="{DD861F81-B304-4D39-B71F-C14A0FAA8E94}" destId="{6ABC6F1D-5CAD-4135-9273-CDC2CF65E9F0}" srcOrd="0" destOrd="0" presId="urn:microsoft.com/office/officeart/2005/8/layout/pList2"/>
    <dgm:cxn modelId="{8CBBEA8D-8164-45E4-B7ED-79B48E55E89F}" type="presOf" srcId="{B976E182-03B7-44B6-B7E4-A12EE2DD622B}" destId="{7134ECFF-72C7-442D-A4A4-25554474DE68}" srcOrd="0" destOrd="0" presId="urn:microsoft.com/office/officeart/2005/8/layout/pList2"/>
    <dgm:cxn modelId="{38044A8D-A010-4929-95AA-7464528197AA}" type="presOf" srcId="{A920E48C-D1A8-4A6E-B618-5CDC467BE523}" destId="{1262B731-9087-4614-9F0F-5B7A3CFA4E51}" srcOrd="0" destOrd="0" presId="urn:microsoft.com/office/officeart/2005/8/layout/pList2"/>
    <dgm:cxn modelId="{7B290028-F346-42A2-A7A2-455AA7455D0B}" srcId="{086C10C3-B3D7-41A5-AC3D-A77FC25076A5}" destId="{A920E48C-D1A8-4A6E-B618-5CDC467BE523}" srcOrd="0" destOrd="0" parTransId="{D1F70AC0-EBBF-470D-912A-FBD87F8CA877}" sibTransId="{A978B275-DB92-4617-BE95-AC1D66030CE9}"/>
    <dgm:cxn modelId="{9C5F5356-16AD-42DA-B3EC-41F91DF02716}" type="presOf" srcId="{FE29986C-15AF-405C-9CC6-DAEDE5E34A20}" destId="{D2E30490-9B98-47A7-B87A-9524DB2CA8F1}" srcOrd="0" destOrd="0" presId="urn:microsoft.com/office/officeart/2005/8/layout/pList2"/>
    <dgm:cxn modelId="{36BA0023-04C4-4BB3-8789-497CD088AFF3}" type="presParOf" srcId="{A7B91794-C92E-4A2A-A998-74B56B617757}" destId="{F71211C6-A6B1-4013-A21A-755A3DAED437}" srcOrd="0" destOrd="0" presId="urn:microsoft.com/office/officeart/2005/8/layout/pList2"/>
    <dgm:cxn modelId="{14081B38-5151-4326-912E-0866D5FAD7B2}" type="presParOf" srcId="{A7B91794-C92E-4A2A-A998-74B56B617757}" destId="{2742C267-E7BA-4F64-9E36-84E758EB3805}" srcOrd="1" destOrd="0" presId="urn:microsoft.com/office/officeart/2005/8/layout/pList2"/>
    <dgm:cxn modelId="{4A2A8789-2595-4C24-BBA1-63AC840652B1}" type="presParOf" srcId="{2742C267-E7BA-4F64-9E36-84E758EB3805}" destId="{40DC84D7-8003-4982-A72D-98C32290BD11}" srcOrd="0" destOrd="0" presId="urn:microsoft.com/office/officeart/2005/8/layout/pList2"/>
    <dgm:cxn modelId="{7821B495-89D6-413B-88F1-0CE950179559}" type="presParOf" srcId="{40DC84D7-8003-4982-A72D-98C32290BD11}" destId="{1262B731-9087-4614-9F0F-5B7A3CFA4E51}" srcOrd="0" destOrd="0" presId="urn:microsoft.com/office/officeart/2005/8/layout/pList2"/>
    <dgm:cxn modelId="{E8FE0924-1144-4E17-9BF6-83CD409DE27A}" type="presParOf" srcId="{40DC84D7-8003-4982-A72D-98C32290BD11}" destId="{3214B517-95A5-4215-8C43-2331FE8562B6}" srcOrd="1" destOrd="0" presId="urn:microsoft.com/office/officeart/2005/8/layout/pList2"/>
    <dgm:cxn modelId="{B506DDBE-B76B-4C67-B3FA-2A61AA5F3FDB}" type="presParOf" srcId="{40DC84D7-8003-4982-A72D-98C32290BD11}" destId="{B41623FC-3918-405B-8C75-FC8E5AEE160A}" srcOrd="2" destOrd="0" presId="urn:microsoft.com/office/officeart/2005/8/layout/pList2"/>
    <dgm:cxn modelId="{626B742E-80F0-4D06-A158-D730827E8B16}" type="presParOf" srcId="{2742C267-E7BA-4F64-9E36-84E758EB3805}" destId="{DDF2BE51-B8E1-4F18-A875-53CD37A8244B}" srcOrd="1" destOrd="0" presId="urn:microsoft.com/office/officeart/2005/8/layout/pList2"/>
    <dgm:cxn modelId="{6E560630-8EDA-4A8F-A567-F24085AFD982}" type="presParOf" srcId="{2742C267-E7BA-4F64-9E36-84E758EB3805}" destId="{271C393E-0DA0-495B-B227-4F4AF9745409}" srcOrd="2" destOrd="0" presId="urn:microsoft.com/office/officeart/2005/8/layout/pList2"/>
    <dgm:cxn modelId="{F093CFFE-0CD2-4105-9005-7DE7DDCE5DBB}" type="presParOf" srcId="{271C393E-0DA0-495B-B227-4F4AF9745409}" destId="{6ABC6F1D-5CAD-4135-9273-CDC2CF65E9F0}" srcOrd="0" destOrd="0" presId="urn:microsoft.com/office/officeart/2005/8/layout/pList2"/>
    <dgm:cxn modelId="{143DA59E-A599-4120-A38E-10D3EDB9940F}" type="presParOf" srcId="{271C393E-0DA0-495B-B227-4F4AF9745409}" destId="{12566B2F-FAFC-4ACF-8745-8AEF1B56DD30}" srcOrd="1" destOrd="0" presId="urn:microsoft.com/office/officeart/2005/8/layout/pList2"/>
    <dgm:cxn modelId="{7A6638F8-CA32-48CA-B69D-323A0B91CF27}" type="presParOf" srcId="{271C393E-0DA0-495B-B227-4F4AF9745409}" destId="{B0802DD3-DFE6-43A6-9B1E-0CBCE83D6ACC}" srcOrd="2" destOrd="0" presId="urn:microsoft.com/office/officeart/2005/8/layout/pList2"/>
    <dgm:cxn modelId="{A6F238F1-5B56-4997-9D7E-4B48B3583DB1}" type="presParOf" srcId="{2742C267-E7BA-4F64-9E36-84E758EB3805}" destId="{7134ECFF-72C7-442D-A4A4-25554474DE68}" srcOrd="3" destOrd="0" presId="urn:microsoft.com/office/officeart/2005/8/layout/pList2"/>
    <dgm:cxn modelId="{C83672E6-7F6D-4E8A-BDCD-040D834FBACC}" type="presParOf" srcId="{2742C267-E7BA-4F64-9E36-84E758EB3805}" destId="{D4BC58B6-07A2-4004-9CBC-299C177EED7B}" srcOrd="4" destOrd="0" presId="urn:microsoft.com/office/officeart/2005/8/layout/pList2"/>
    <dgm:cxn modelId="{375557D3-0923-4C22-A7E1-49FF9118085C}" type="presParOf" srcId="{D4BC58B6-07A2-4004-9CBC-299C177EED7B}" destId="{D2E30490-9B98-47A7-B87A-9524DB2CA8F1}" srcOrd="0" destOrd="0" presId="urn:microsoft.com/office/officeart/2005/8/layout/pList2"/>
    <dgm:cxn modelId="{E85E9FA7-95A7-4CC3-936C-92E76EF73691}" type="presParOf" srcId="{D4BC58B6-07A2-4004-9CBC-299C177EED7B}" destId="{3BA09BC5-DA60-4372-B10E-1A3D56923F5A}" srcOrd="1" destOrd="0" presId="urn:microsoft.com/office/officeart/2005/8/layout/pList2"/>
    <dgm:cxn modelId="{281A95A5-E14D-4D5D-93B0-FF8F0DEC757E}" type="presParOf" srcId="{D4BC58B6-07A2-4004-9CBC-299C177EED7B}" destId="{FE5C339D-DAF1-48B7-B3CD-4AA06A4910D2}" srcOrd="2" destOrd="0" presId="urn:microsoft.com/office/officeart/2005/8/layout/pList2"/>
  </dgm:cxnLst>
  <dgm:bg/>
  <dgm:whole>
    <a:effectLst>
      <a:reflection blurRad="6350" stA="52000" endA="300" endPos="35000" dir="5400000" sy="-100000" algn="bl" rotWithShape="0"/>
    </a:effectLst>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6C10C3-B3D7-41A5-AC3D-A77FC25076A5}" type="doc">
      <dgm:prSet loTypeId="urn:microsoft.com/office/officeart/2005/8/layout/pList2" loCatId="picture" qsTypeId="urn:microsoft.com/office/officeart/2005/8/quickstyle/simple2" qsCatId="simple" csTypeId="urn:microsoft.com/office/officeart/2005/8/colors/colorful5" csCatId="colorful" phldr="1"/>
      <dgm:spPr/>
    </dgm:pt>
    <dgm:pt modelId="{A920E48C-D1A8-4A6E-B618-5CDC467BE523}">
      <dgm:prSet phldrT="[Text]"/>
      <dgm:spPr/>
      <dgm:t>
        <a:bodyPr/>
        <a:lstStyle/>
        <a:p>
          <a:pPr algn="l"/>
          <a:endParaRPr lang="sr-Latn-ME" dirty="0">
            <a:solidFill>
              <a:srgbClr val="000000"/>
            </a:solidFill>
          </a:endParaRPr>
        </a:p>
      </dgm:t>
    </dgm:pt>
    <dgm:pt modelId="{D1F70AC0-EBBF-470D-912A-FBD87F8CA877}" type="parTrans" cxnId="{7B290028-F346-42A2-A7A2-455AA7455D0B}">
      <dgm:prSet/>
      <dgm:spPr/>
      <dgm:t>
        <a:bodyPr/>
        <a:lstStyle/>
        <a:p>
          <a:endParaRPr lang="sr-Latn-ME"/>
        </a:p>
      </dgm:t>
    </dgm:pt>
    <dgm:pt modelId="{A978B275-DB92-4617-BE95-AC1D66030CE9}" type="sibTrans" cxnId="{7B290028-F346-42A2-A7A2-455AA7455D0B}">
      <dgm:prSet/>
      <dgm:spPr/>
      <dgm:t>
        <a:bodyPr/>
        <a:lstStyle/>
        <a:p>
          <a:endParaRPr lang="sr-Latn-ME"/>
        </a:p>
      </dgm:t>
    </dgm:pt>
    <dgm:pt modelId="{DD861F81-B304-4D39-B71F-C14A0FAA8E94}">
      <dgm:prSet phldrT="[Text]"/>
      <dgm:spPr/>
      <dgm:t>
        <a:bodyPr/>
        <a:lstStyle/>
        <a:p>
          <a:pPr algn="l"/>
          <a:endParaRPr lang="sr-Latn-ME" dirty="0">
            <a:solidFill>
              <a:srgbClr val="000000"/>
            </a:solidFill>
          </a:endParaRPr>
        </a:p>
      </dgm:t>
    </dgm:pt>
    <dgm:pt modelId="{6A5BC7E1-E505-4F0C-83D5-12B5C8BBC9B7}" type="parTrans" cxnId="{246478EC-4AFA-43DB-9635-89A0AE9155E7}">
      <dgm:prSet/>
      <dgm:spPr/>
      <dgm:t>
        <a:bodyPr/>
        <a:lstStyle/>
        <a:p>
          <a:endParaRPr lang="sr-Latn-ME"/>
        </a:p>
      </dgm:t>
    </dgm:pt>
    <dgm:pt modelId="{B976E182-03B7-44B6-B7E4-A12EE2DD622B}" type="sibTrans" cxnId="{246478EC-4AFA-43DB-9635-89A0AE9155E7}">
      <dgm:prSet/>
      <dgm:spPr/>
      <dgm:t>
        <a:bodyPr/>
        <a:lstStyle/>
        <a:p>
          <a:endParaRPr lang="sr-Latn-ME"/>
        </a:p>
      </dgm:t>
    </dgm:pt>
    <dgm:pt modelId="{FE29986C-15AF-405C-9CC6-DAEDE5E34A20}">
      <dgm:prSet phldrT="[Text]"/>
      <dgm:spPr/>
      <dgm:t>
        <a:bodyPr/>
        <a:lstStyle/>
        <a:p>
          <a:pPr algn="l"/>
          <a:endParaRPr lang="sr-Latn-ME" dirty="0">
            <a:solidFill>
              <a:srgbClr val="000000"/>
            </a:solidFill>
          </a:endParaRPr>
        </a:p>
      </dgm:t>
    </dgm:pt>
    <dgm:pt modelId="{FC1A7CCB-A61E-4828-8E89-319EAD9077DA}" type="parTrans" cxnId="{E1810237-6A97-4DC4-B9B8-A28050A457B6}">
      <dgm:prSet/>
      <dgm:spPr/>
      <dgm:t>
        <a:bodyPr/>
        <a:lstStyle/>
        <a:p>
          <a:endParaRPr lang="sr-Latn-ME"/>
        </a:p>
      </dgm:t>
    </dgm:pt>
    <dgm:pt modelId="{A29CA9D7-DFA1-434E-98C5-EB566AA0DB9D}" type="sibTrans" cxnId="{E1810237-6A97-4DC4-B9B8-A28050A457B6}">
      <dgm:prSet/>
      <dgm:spPr/>
      <dgm:t>
        <a:bodyPr/>
        <a:lstStyle/>
        <a:p>
          <a:endParaRPr lang="sr-Latn-ME"/>
        </a:p>
      </dgm:t>
    </dgm:pt>
    <dgm:pt modelId="{A7B91794-C92E-4A2A-A998-74B56B617757}" type="pres">
      <dgm:prSet presAssocID="{086C10C3-B3D7-41A5-AC3D-A77FC25076A5}" presName="Name0" presStyleCnt="0">
        <dgm:presLayoutVars>
          <dgm:dir/>
          <dgm:resizeHandles val="exact"/>
        </dgm:presLayoutVars>
      </dgm:prSet>
      <dgm:spPr/>
    </dgm:pt>
    <dgm:pt modelId="{F71211C6-A6B1-4013-A21A-755A3DAED437}" type="pres">
      <dgm:prSet presAssocID="{086C10C3-B3D7-41A5-AC3D-A77FC25076A5}" presName="bkgdShp" presStyleLbl="alignAccFollowNode1" presStyleIdx="0" presStyleCnt="1"/>
      <dgm:spPr/>
    </dgm:pt>
    <dgm:pt modelId="{2742C267-E7BA-4F64-9E36-84E758EB3805}" type="pres">
      <dgm:prSet presAssocID="{086C10C3-B3D7-41A5-AC3D-A77FC25076A5}" presName="linComp" presStyleCnt="0"/>
      <dgm:spPr/>
    </dgm:pt>
    <dgm:pt modelId="{40DC84D7-8003-4982-A72D-98C32290BD11}" type="pres">
      <dgm:prSet presAssocID="{A920E48C-D1A8-4A6E-B618-5CDC467BE523}" presName="compNode" presStyleCnt="0"/>
      <dgm:spPr/>
    </dgm:pt>
    <dgm:pt modelId="{1262B731-9087-4614-9F0F-5B7A3CFA4E51}" type="pres">
      <dgm:prSet presAssocID="{A920E48C-D1A8-4A6E-B618-5CDC467BE523}" presName="node" presStyleLbl="node1" presStyleIdx="0" presStyleCnt="3">
        <dgm:presLayoutVars>
          <dgm:bulletEnabled val="1"/>
        </dgm:presLayoutVars>
      </dgm:prSet>
      <dgm:spPr/>
      <dgm:t>
        <a:bodyPr/>
        <a:lstStyle/>
        <a:p>
          <a:endParaRPr lang="sr-Latn-ME"/>
        </a:p>
      </dgm:t>
    </dgm:pt>
    <dgm:pt modelId="{3214B517-95A5-4215-8C43-2331FE8562B6}" type="pres">
      <dgm:prSet presAssocID="{A920E48C-D1A8-4A6E-B618-5CDC467BE523}" presName="invisiNode" presStyleLbl="node1" presStyleIdx="0" presStyleCnt="3"/>
      <dgm:spPr/>
    </dgm:pt>
    <dgm:pt modelId="{B41623FC-3918-405B-8C75-FC8E5AEE160A}" type="pres">
      <dgm:prSet presAssocID="{A920E48C-D1A8-4A6E-B618-5CDC467BE523}" presName="imagNode" presStyleLbl="fgImgPlace1" presStyleIdx="0" presStyleCnt="3"/>
      <dgm:spPr/>
    </dgm:pt>
    <dgm:pt modelId="{DDF2BE51-B8E1-4F18-A875-53CD37A8244B}" type="pres">
      <dgm:prSet presAssocID="{A978B275-DB92-4617-BE95-AC1D66030CE9}" presName="sibTrans" presStyleLbl="sibTrans2D1" presStyleIdx="0" presStyleCnt="0"/>
      <dgm:spPr/>
      <dgm:t>
        <a:bodyPr/>
        <a:lstStyle/>
        <a:p>
          <a:endParaRPr lang="sr-Latn-ME"/>
        </a:p>
      </dgm:t>
    </dgm:pt>
    <dgm:pt modelId="{271C393E-0DA0-495B-B227-4F4AF9745409}" type="pres">
      <dgm:prSet presAssocID="{DD861F81-B304-4D39-B71F-C14A0FAA8E94}" presName="compNode" presStyleCnt="0"/>
      <dgm:spPr/>
    </dgm:pt>
    <dgm:pt modelId="{6ABC6F1D-5CAD-4135-9273-CDC2CF65E9F0}" type="pres">
      <dgm:prSet presAssocID="{DD861F81-B304-4D39-B71F-C14A0FAA8E94}" presName="node" presStyleLbl="node1" presStyleIdx="1" presStyleCnt="3">
        <dgm:presLayoutVars>
          <dgm:bulletEnabled val="1"/>
        </dgm:presLayoutVars>
      </dgm:prSet>
      <dgm:spPr/>
      <dgm:t>
        <a:bodyPr/>
        <a:lstStyle/>
        <a:p>
          <a:endParaRPr lang="sr-Latn-ME"/>
        </a:p>
      </dgm:t>
    </dgm:pt>
    <dgm:pt modelId="{12566B2F-FAFC-4ACF-8745-8AEF1B56DD30}" type="pres">
      <dgm:prSet presAssocID="{DD861F81-B304-4D39-B71F-C14A0FAA8E94}" presName="invisiNode" presStyleLbl="node1" presStyleIdx="1" presStyleCnt="3"/>
      <dgm:spPr/>
    </dgm:pt>
    <dgm:pt modelId="{B0802DD3-DFE6-43A6-9B1E-0CBCE83D6ACC}" type="pres">
      <dgm:prSet presAssocID="{DD861F81-B304-4D39-B71F-C14A0FAA8E94}" presName="imagNode" presStyleLbl="fgImgPlace1" presStyleIdx="1" presStyleCnt="3"/>
      <dgm:spPr/>
    </dgm:pt>
    <dgm:pt modelId="{7134ECFF-72C7-442D-A4A4-25554474DE68}" type="pres">
      <dgm:prSet presAssocID="{B976E182-03B7-44B6-B7E4-A12EE2DD622B}" presName="sibTrans" presStyleLbl="sibTrans2D1" presStyleIdx="0" presStyleCnt="0"/>
      <dgm:spPr/>
      <dgm:t>
        <a:bodyPr/>
        <a:lstStyle/>
        <a:p>
          <a:endParaRPr lang="sr-Latn-ME"/>
        </a:p>
      </dgm:t>
    </dgm:pt>
    <dgm:pt modelId="{D4BC58B6-07A2-4004-9CBC-299C177EED7B}" type="pres">
      <dgm:prSet presAssocID="{FE29986C-15AF-405C-9CC6-DAEDE5E34A20}" presName="compNode" presStyleCnt="0"/>
      <dgm:spPr/>
    </dgm:pt>
    <dgm:pt modelId="{D2E30490-9B98-47A7-B87A-9524DB2CA8F1}" type="pres">
      <dgm:prSet presAssocID="{FE29986C-15AF-405C-9CC6-DAEDE5E34A20}" presName="node" presStyleLbl="node1" presStyleIdx="2" presStyleCnt="3">
        <dgm:presLayoutVars>
          <dgm:bulletEnabled val="1"/>
        </dgm:presLayoutVars>
      </dgm:prSet>
      <dgm:spPr/>
      <dgm:t>
        <a:bodyPr/>
        <a:lstStyle/>
        <a:p>
          <a:endParaRPr lang="sr-Latn-ME"/>
        </a:p>
      </dgm:t>
    </dgm:pt>
    <dgm:pt modelId="{3BA09BC5-DA60-4372-B10E-1A3D56923F5A}" type="pres">
      <dgm:prSet presAssocID="{FE29986C-15AF-405C-9CC6-DAEDE5E34A20}" presName="invisiNode" presStyleLbl="node1" presStyleIdx="2" presStyleCnt="3"/>
      <dgm:spPr/>
    </dgm:pt>
    <dgm:pt modelId="{FE5C339D-DAF1-48B7-B3CD-4AA06A4910D2}" type="pres">
      <dgm:prSet presAssocID="{FE29986C-15AF-405C-9CC6-DAEDE5E34A20}" presName="imagNode" presStyleLbl="fgImgPlace1" presStyleIdx="2" presStyleCnt="3"/>
      <dgm:spPr/>
    </dgm:pt>
  </dgm:ptLst>
  <dgm:cxnLst>
    <dgm:cxn modelId="{797B1380-A523-448F-8B52-7A742D5C134A}" type="presOf" srcId="{FE29986C-15AF-405C-9CC6-DAEDE5E34A20}" destId="{D2E30490-9B98-47A7-B87A-9524DB2CA8F1}" srcOrd="0" destOrd="0" presId="urn:microsoft.com/office/officeart/2005/8/layout/pList2"/>
    <dgm:cxn modelId="{B3D7C7FA-1750-472B-8167-9E4071A0620C}" type="presOf" srcId="{DD861F81-B304-4D39-B71F-C14A0FAA8E94}" destId="{6ABC6F1D-5CAD-4135-9273-CDC2CF65E9F0}" srcOrd="0" destOrd="0" presId="urn:microsoft.com/office/officeart/2005/8/layout/pList2"/>
    <dgm:cxn modelId="{37BB25CF-C7DD-437B-8BB1-9E33FE39FB2F}" type="presOf" srcId="{A920E48C-D1A8-4A6E-B618-5CDC467BE523}" destId="{1262B731-9087-4614-9F0F-5B7A3CFA4E51}" srcOrd="0" destOrd="0" presId="urn:microsoft.com/office/officeart/2005/8/layout/pList2"/>
    <dgm:cxn modelId="{A78E6479-996B-479D-B733-12E48C333400}" type="presOf" srcId="{B976E182-03B7-44B6-B7E4-A12EE2DD622B}" destId="{7134ECFF-72C7-442D-A4A4-25554474DE68}" srcOrd="0" destOrd="0" presId="urn:microsoft.com/office/officeart/2005/8/layout/pList2"/>
    <dgm:cxn modelId="{E1810237-6A97-4DC4-B9B8-A28050A457B6}" srcId="{086C10C3-B3D7-41A5-AC3D-A77FC25076A5}" destId="{FE29986C-15AF-405C-9CC6-DAEDE5E34A20}" srcOrd="2" destOrd="0" parTransId="{FC1A7CCB-A61E-4828-8E89-319EAD9077DA}" sibTransId="{A29CA9D7-DFA1-434E-98C5-EB566AA0DB9D}"/>
    <dgm:cxn modelId="{246478EC-4AFA-43DB-9635-89A0AE9155E7}" srcId="{086C10C3-B3D7-41A5-AC3D-A77FC25076A5}" destId="{DD861F81-B304-4D39-B71F-C14A0FAA8E94}" srcOrd="1" destOrd="0" parTransId="{6A5BC7E1-E505-4F0C-83D5-12B5C8BBC9B7}" sibTransId="{B976E182-03B7-44B6-B7E4-A12EE2DD622B}"/>
    <dgm:cxn modelId="{7B290028-F346-42A2-A7A2-455AA7455D0B}" srcId="{086C10C3-B3D7-41A5-AC3D-A77FC25076A5}" destId="{A920E48C-D1A8-4A6E-B618-5CDC467BE523}" srcOrd="0" destOrd="0" parTransId="{D1F70AC0-EBBF-470D-912A-FBD87F8CA877}" sibTransId="{A978B275-DB92-4617-BE95-AC1D66030CE9}"/>
    <dgm:cxn modelId="{DBD081E5-DB8A-4F71-83BE-8B04228FE357}" type="presOf" srcId="{A978B275-DB92-4617-BE95-AC1D66030CE9}" destId="{DDF2BE51-B8E1-4F18-A875-53CD37A8244B}" srcOrd="0" destOrd="0" presId="urn:microsoft.com/office/officeart/2005/8/layout/pList2"/>
    <dgm:cxn modelId="{FDEEDD08-A14C-4CF8-A9B4-850311A6530D}" type="presOf" srcId="{086C10C3-B3D7-41A5-AC3D-A77FC25076A5}" destId="{A7B91794-C92E-4A2A-A998-74B56B617757}" srcOrd="0" destOrd="0" presId="urn:microsoft.com/office/officeart/2005/8/layout/pList2"/>
    <dgm:cxn modelId="{F3AC5A62-DA24-4B71-9E21-2A1656EF4079}" type="presParOf" srcId="{A7B91794-C92E-4A2A-A998-74B56B617757}" destId="{F71211C6-A6B1-4013-A21A-755A3DAED437}" srcOrd="0" destOrd="0" presId="urn:microsoft.com/office/officeart/2005/8/layout/pList2"/>
    <dgm:cxn modelId="{35A533D2-D688-429D-AB7C-3630CD31B538}" type="presParOf" srcId="{A7B91794-C92E-4A2A-A998-74B56B617757}" destId="{2742C267-E7BA-4F64-9E36-84E758EB3805}" srcOrd="1" destOrd="0" presId="urn:microsoft.com/office/officeart/2005/8/layout/pList2"/>
    <dgm:cxn modelId="{B0886857-5EBF-46E9-80F5-B567D2F2ABCE}" type="presParOf" srcId="{2742C267-E7BA-4F64-9E36-84E758EB3805}" destId="{40DC84D7-8003-4982-A72D-98C32290BD11}" srcOrd="0" destOrd="0" presId="urn:microsoft.com/office/officeart/2005/8/layout/pList2"/>
    <dgm:cxn modelId="{2035838D-D6F1-4192-9AEF-9421F0CE73DF}" type="presParOf" srcId="{40DC84D7-8003-4982-A72D-98C32290BD11}" destId="{1262B731-9087-4614-9F0F-5B7A3CFA4E51}" srcOrd="0" destOrd="0" presId="urn:microsoft.com/office/officeart/2005/8/layout/pList2"/>
    <dgm:cxn modelId="{1CFA8F69-FBC0-4EAB-A93C-370CDD01EBDA}" type="presParOf" srcId="{40DC84D7-8003-4982-A72D-98C32290BD11}" destId="{3214B517-95A5-4215-8C43-2331FE8562B6}" srcOrd="1" destOrd="0" presId="urn:microsoft.com/office/officeart/2005/8/layout/pList2"/>
    <dgm:cxn modelId="{9433A456-9950-4A37-BEF3-3BC66BB747A6}" type="presParOf" srcId="{40DC84D7-8003-4982-A72D-98C32290BD11}" destId="{B41623FC-3918-405B-8C75-FC8E5AEE160A}" srcOrd="2" destOrd="0" presId="urn:microsoft.com/office/officeart/2005/8/layout/pList2"/>
    <dgm:cxn modelId="{7B0F285F-EF32-4C2D-B5FD-102E056DD0B5}" type="presParOf" srcId="{2742C267-E7BA-4F64-9E36-84E758EB3805}" destId="{DDF2BE51-B8E1-4F18-A875-53CD37A8244B}" srcOrd="1" destOrd="0" presId="urn:microsoft.com/office/officeart/2005/8/layout/pList2"/>
    <dgm:cxn modelId="{051044CB-D461-4160-80F9-89FD4C10309A}" type="presParOf" srcId="{2742C267-E7BA-4F64-9E36-84E758EB3805}" destId="{271C393E-0DA0-495B-B227-4F4AF9745409}" srcOrd="2" destOrd="0" presId="urn:microsoft.com/office/officeart/2005/8/layout/pList2"/>
    <dgm:cxn modelId="{A5F8F6B0-5BB3-4BEC-8152-55F609261EC1}" type="presParOf" srcId="{271C393E-0DA0-495B-B227-4F4AF9745409}" destId="{6ABC6F1D-5CAD-4135-9273-CDC2CF65E9F0}" srcOrd="0" destOrd="0" presId="urn:microsoft.com/office/officeart/2005/8/layout/pList2"/>
    <dgm:cxn modelId="{831D045C-D9A4-4F67-A916-FA1B962842C3}" type="presParOf" srcId="{271C393E-0DA0-495B-B227-4F4AF9745409}" destId="{12566B2F-FAFC-4ACF-8745-8AEF1B56DD30}" srcOrd="1" destOrd="0" presId="urn:microsoft.com/office/officeart/2005/8/layout/pList2"/>
    <dgm:cxn modelId="{DF335BF3-AE82-4330-87F2-9B35F5B05B87}" type="presParOf" srcId="{271C393E-0DA0-495B-B227-4F4AF9745409}" destId="{B0802DD3-DFE6-43A6-9B1E-0CBCE83D6ACC}" srcOrd="2" destOrd="0" presId="urn:microsoft.com/office/officeart/2005/8/layout/pList2"/>
    <dgm:cxn modelId="{ED384E11-C6A8-4A2F-911E-5404A3365371}" type="presParOf" srcId="{2742C267-E7BA-4F64-9E36-84E758EB3805}" destId="{7134ECFF-72C7-442D-A4A4-25554474DE68}" srcOrd="3" destOrd="0" presId="urn:microsoft.com/office/officeart/2005/8/layout/pList2"/>
    <dgm:cxn modelId="{FED20A33-19E7-4438-9932-D599C6031D42}" type="presParOf" srcId="{2742C267-E7BA-4F64-9E36-84E758EB3805}" destId="{D4BC58B6-07A2-4004-9CBC-299C177EED7B}" srcOrd="4" destOrd="0" presId="urn:microsoft.com/office/officeart/2005/8/layout/pList2"/>
    <dgm:cxn modelId="{BC612167-2F01-4A13-B51C-D58A59B7DCF7}" type="presParOf" srcId="{D4BC58B6-07A2-4004-9CBC-299C177EED7B}" destId="{D2E30490-9B98-47A7-B87A-9524DB2CA8F1}" srcOrd="0" destOrd="0" presId="urn:microsoft.com/office/officeart/2005/8/layout/pList2"/>
    <dgm:cxn modelId="{5BED0FD9-8CD2-4D07-B638-141BCF1FCC50}" type="presParOf" srcId="{D4BC58B6-07A2-4004-9CBC-299C177EED7B}" destId="{3BA09BC5-DA60-4372-B10E-1A3D56923F5A}" srcOrd="1" destOrd="0" presId="urn:microsoft.com/office/officeart/2005/8/layout/pList2"/>
    <dgm:cxn modelId="{46AFA6EC-3274-4BEA-AC55-9DCF0EE5E223}" type="presParOf" srcId="{D4BC58B6-07A2-4004-9CBC-299C177EED7B}" destId="{FE5C339D-DAF1-48B7-B3CD-4AA06A4910D2}" srcOrd="2" destOrd="0" presId="urn:microsoft.com/office/officeart/2005/8/layout/pList2"/>
  </dgm:cxnLst>
  <dgm:bg/>
  <dgm:whole>
    <a:effectLst>
      <a:reflection blurRad="6350" stA="52000" endA="300" endPos="35000" dir="5400000" sy="-100000" algn="bl" rotWithShape="0"/>
    </a:effectLst>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6C10C3-B3D7-41A5-AC3D-A77FC25076A5}" type="doc">
      <dgm:prSet loTypeId="urn:microsoft.com/office/officeart/2005/8/layout/pList2" loCatId="picture" qsTypeId="urn:microsoft.com/office/officeart/2005/8/quickstyle/simple2" qsCatId="simple" csTypeId="urn:microsoft.com/office/officeart/2005/8/colors/colorful5" csCatId="colorful" phldr="1"/>
      <dgm:spPr/>
    </dgm:pt>
    <dgm:pt modelId="{A920E48C-D1A8-4A6E-B618-5CDC467BE523}">
      <dgm:prSet phldrT="[Text]"/>
      <dgm:spPr/>
      <dgm:t>
        <a:bodyPr/>
        <a:lstStyle/>
        <a:p>
          <a:pPr algn="l"/>
          <a:endParaRPr lang="sr-Latn-ME" dirty="0">
            <a:solidFill>
              <a:srgbClr val="000000"/>
            </a:solidFill>
          </a:endParaRPr>
        </a:p>
      </dgm:t>
    </dgm:pt>
    <dgm:pt modelId="{D1F70AC0-EBBF-470D-912A-FBD87F8CA877}" type="parTrans" cxnId="{7B290028-F346-42A2-A7A2-455AA7455D0B}">
      <dgm:prSet/>
      <dgm:spPr/>
      <dgm:t>
        <a:bodyPr/>
        <a:lstStyle/>
        <a:p>
          <a:endParaRPr lang="sr-Latn-ME"/>
        </a:p>
      </dgm:t>
    </dgm:pt>
    <dgm:pt modelId="{A978B275-DB92-4617-BE95-AC1D66030CE9}" type="sibTrans" cxnId="{7B290028-F346-42A2-A7A2-455AA7455D0B}">
      <dgm:prSet/>
      <dgm:spPr/>
      <dgm:t>
        <a:bodyPr/>
        <a:lstStyle/>
        <a:p>
          <a:endParaRPr lang="sr-Latn-ME"/>
        </a:p>
      </dgm:t>
    </dgm:pt>
    <dgm:pt modelId="{DD861F81-B304-4D39-B71F-C14A0FAA8E94}">
      <dgm:prSet phldrT="[Text]"/>
      <dgm:spPr/>
      <dgm:t>
        <a:bodyPr/>
        <a:lstStyle/>
        <a:p>
          <a:pPr algn="l"/>
          <a:endParaRPr lang="sr-Latn-ME" dirty="0">
            <a:solidFill>
              <a:srgbClr val="000000"/>
            </a:solidFill>
          </a:endParaRPr>
        </a:p>
      </dgm:t>
    </dgm:pt>
    <dgm:pt modelId="{6A5BC7E1-E505-4F0C-83D5-12B5C8BBC9B7}" type="parTrans" cxnId="{246478EC-4AFA-43DB-9635-89A0AE9155E7}">
      <dgm:prSet/>
      <dgm:spPr/>
      <dgm:t>
        <a:bodyPr/>
        <a:lstStyle/>
        <a:p>
          <a:endParaRPr lang="sr-Latn-ME"/>
        </a:p>
      </dgm:t>
    </dgm:pt>
    <dgm:pt modelId="{B976E182-03B7-44B6-B7E4-A12EE2DD622B}" type="sibTrans" cxnId="{246478EC-4AFA-43DB-9635-89A0AE9155E7}">
      <dgm:prSet/>
      <dgm:spPr/>
      <dgm:t>
        <a:bodyPr/>
        <a:lstStyle/>
        <a:p>
          <a:endParaRPr lang="sr-Latn-ME"/>
        </a:p>
      </dgm:t>
    </dgm:pt>
    <dgm:pt modelId="{FE29986C-15AF-405C-9CC6-DAEDE5E34A20}">
      <dgm:prSet phldrT="[Text]"/>
      <dgm:spPr/>
      <dgm:t>
        <a:bodyPr/>
        <a:lstStyle/>
        <a:p>
          <a:pPr algn="l"/>
          <a:endParaRPr lang="sr-Latn-ME" dirty="0">
            <a:solidFill>
              <a:srgbClr val="000000"/>
            </a:solidFill>
          </a:endParaRPr>
        </a:p>
      </dgm:t>
    </dgm:pt>
    <dgm:pt modelId="{FC1A7CCB-A61E-4828-8E89-319EAD9077DA}" type="parTrans" cxnId="{E1810237-6A97-4DC4-B9B8-A28050A457B6}">
      <dgm:prSet/>
      <dgm:spPr/>
      <dgm:t>
        <a:bodyPr/>
        <a:lstStyle/>
        <a:p>
          <a:endParaRPr lang="sr-Latn-ME"/>
        </a:p>
      </dgm:t>
    </dgm:pt>
    <dgm:pt modelId="{A29CA9D7-DFA1-434E-98C5-EB566AA0DB9D}" type="sibTrans" cxnId="{E1810237-6A97-4DC4-B9B8-A28050A457B6}">
      <dgm:prSet/>
      <dgm:spPr/>
      <dgm:t>
        <a:bodyPr/>
        <a:lstStyle/>
        <a:p>
          <a:endParaRPr lang="sr-Latn-ME"/>
        </a:p>
      </dgm:t>
    </dgm:pt>
    <dgm:pt modelId="{A7B91794-C92E-4A2A-A998-74B56B617757}" type="pres">
      <dgm:prSet presAssocID="{086C10C3-B3D7-41A5-AC3D-A77FC25076A5}" presName="Name0" presStyleCnt="0">
        <dgm:presLayoutVars>
          <dgm:dir/>
          <dgm:resizeHandles val="exact"/>
        </dgm:presLayoutVars>
      </dgm:prSet>
      <dgm:spPr/>
    </dgm:pt>
    <dgm:pt modelId="{F71211C6-A6B1-4013-A21A-755A3DAED437}" type="pres">
      <dgm:prSet presAssocID="{086C10C3-B3D7-41A5-AC3D-A77FC25076A5}" presName="bkgdShp" presStyleLbl="alignAccFollowNode1" presStyleIdx="0" presStyleCnt="1"/>
      <dgm:spPr/>
    </dgm:pt>
    <dgm:pt modelId="{2742C267-E7BA-4F64-9E36-84E758EB3805}" type="pres">
      <dgm:prSet presAssocID="{086C10C3-B3D7-41A5-AC3D-A77FC25076A5}" presName="linComp" presStyleCnt="0"/>
      <dgm:spPr/>
    </dgm:pt>
    <dgm:pt modelId="{40DC84D7-8003-4982-A72D-98C32290BD11}" type="pres">
      <dgm:prSet presAssocID="{A920E48C-D1A8-4A6E-B618-5CDC467BE523}" presName="compNode" presStyleCnt="0"/>
      <dgm:spPr/>
    </dgm:pt>
    <dgm:pt modelId="{1262B731-9087-4614-9F0F-5B7A3CFA4E51}" type="pres">
      <dgm:prSet presAssocID="{A920E48C-D1A8-4A6E-B618-5CDC467BE523}" presName="node" presStyleLbl="node1" presStyleIdx="0" presStyleCnt="3">
        <dgm:presLayoutVars>
          <dgm:bulletEnabled val="1"/>
        </dgm:presLayoutVars>
      </dgm:prSet>
      <dgm:spPr/>
      <dgm:t>
        <a:bodyPr/>
        <a:lstStyle/>
        <a:p>
          <a:endParaRPr lang="sr-Latn-ME"/>
        </a:p>
      </dgm:t>
    </dgm:pt>
    <dgm:pt modelId="{3214B517-95A5-4215-8C43-2331FE8562B6}" type="pres">
      <dgm:prSet presAssocID="{A920E48C-D1A8-4A6E-B618-5CDC467BE523}" presName="invisiNode" presStyleLbl="node1" presStyleIdx="0" presStyleCnt="3"/>
      <dgm:spPr/>
    </dgm:pt>
    <dgm:pt modelId="{B41623FC-3918-405B-8C75-FC8E5AEE160A}" type="pres">
      <dgm:prSet presAssocID="{A920E48C-D1A8-4A6E-B618-5CDC467BE523}" presName="imagNode" presStyleLbl="fgImgPlace1" presStyleIdx="0" presStyleCnt="3"/>
      <dgm:spPr/>
    </dgm:pt>
    <dgm:pt modelId="{DDF2BE51-B8E1-4F18-A875-53CD37A8244B}" type="pres">
      <dgm:prSet presAssocID="{A978B275-DB92-4617-BE95-AC1D66030CE9}" presName="sibTrans" presStyleLbl="sibTrans2D1" presStyleIdx="0" presStyleCnt="0"/>
      <dgm:spPr/>
      <dgm:t>
        <a:bodyPr/>
        <a:lstStyle/>
        <a:p>
          <a:endParaRPr lang="sr-Latn-ME"/>
        </a:p>
      </dgm:t>
    </dgm:pt>
    <dgm:pt modelId="{271C393E-0DA0-495B-B227-4F4AF9745409}" type="pres">
      <dgm:prSet presAssocID="{DD861F81-B304-4D39-B71F-C14A0FAA8E94}" presName="compNode" presStyleCnt="0"/>
      <dgm:spPr/>
    </dgm:pt>
    <dgm:pt modelId="{6ABC6F1D-5CAD-4135-9273-CDC2CF65E9F0}" type="pres">
      <dgm:prSet presAssocID="{DD861F81-B304-4D39-B71F-C14A0FAA8E94}" presName="node" presStyleLbl="node1" presStyleIdx="1" presStyleCnt="3">
        <dgm:presLayoutVars>
          <dgm:bulletEnabled val="1"/>
        </dgm:presLayoutVars>
      </dgm:prSet>
      <dgm:spPr/>
      <dgm:t>
        <a:bodyPr/>
        <a:lstStyle/>
        <a:p>
          <a:endParaRPr lang="sr-Latn-ME"/>
        </a:p>
      </dgm:t>
    </dgm:pt>
    <dgm:pt modelId="{12566B2F-FAFC-4ACF-8745-8AEF1B56DD30}" type="pres">
      <dgm:prSet presAssocID="{DD861F81-B304-4D39-B71F-C14A0FAA8E94}" presName="invisiNode" presStyleLbl="node1" presStyleIdx="1" presStyleCnt="3"/>
      <dgm:spPr/>
    </dgm:pt>
    <dgm:pt modelId="{B0802DD3-DFE6-43A6-9B1E-0CBCE83D6ACC}" type="pres">
      <dgm:prSet presAssocID="{DD861F81-B304-4D39-B71F-C14A0FAA8E94}" presName="imagNode" presStyleLbl="fgImgPlace1" presStyleIdx="1" presStyleCnt="3"/>
      <dgm:spPr/>
    </dgm:pt>
    <dgm:pt modelId="{7134ECFF-72C7-442D-A4A4-25554474DE68}" type="pres">
      <dgm:prSet presAssocID="{B976E182-03B7-44B6-B7E4-A12EE2DD622B}" presName="sibTrans" presStyleLbl="sibTrans2D1" presStyleIdx="0" presStyleCnt="0"/>
      <dgm:spPr/>
      <dgm:t>
        <a:bodyPr/>
        <a:lstStyle/>
        <a:p>
          <a:endParaRPr lang="sr-Latn-ME"/>
        </a:p>
      </dgm:t>
    </dgm:pt>
    <dgm:pt modelId="{D4BC58B6-07A2-4004-9CBC-299C177EED7B}" type="pres">
      <dgm:prSet presAssocID="{FE29986C-15AF-405C-9CC6-DAEDE5E34A20}" presName="compNode" presStyleCnt="0"/>
      <dgm:spPr/>
    </dgm:pt>
    <dgm:pt modelId="{D2E30490-9B98-47A7-B87A-9524DB2CA8F1}" type="pres">
      <dgm:prSet presAssocID="{FE29986C-15AF-405C-9CC6-DAEDE5E34A20}" presName="node" presStyleLbl="node1" presStyleIdx="2" presStyleCnt="3">
        <dgm:presLayoutVars>
          <dgm:bulletEnabled val="1"/>
        </dgm:presLayoutVars>
      </dgm:prSet>
      <dgm:spPr/>
      <dgm:t>
        <a:bodyPr/>
        <a:lstStyle/>
        <a:p>
          <a:endParaRPr lang="sr-Latn-ME"/>
        </a:p>
      </dgm:t>
    </dgm:pt>
    <dgm:pt modelId="{3BA09BC5-DA60-4372-B10E-1A3D56923F5A}" type="pres">
      <dgm:prSet presAssocID="{FE29986C-15AF-405C-9CC6-DAEDE5E34A20}" presName="invisiNode" presStyleLbl="node1" presStyleIdx="2" presStyleCnt="3"/>
      <dgm:spPr/>
    </dgm:pt>
    <dgm:pt modelId="{FE5C339D-DAF1-48B7-B3CD-4AA06A4910D2}" type="pres">
      <dgm:prSet presAssocID="{FE29986C-15AF-405C-9CC6-DAEDE5E34A20}" presName="imagNode" presStyleLbl="fgImgPlace1" presStyleIdx="2" presStyleCnt="3"/>
      <dgm:spPr/>
    </dgm:pt>
  </dgm:ptLst>
  <dgm:cxnLst>
    <dgm:cxn modelId="{754D215E-BD34-427C-8358-71B8D6464D80}" type="presOf" srcId="{086C10C3-B3D7-41A5-AC3D-A77FC25076A5}" destId="{A7B91794-C92E-4A2A-A998-74B56B617757}" srcOrd="0" destOrd="0" presId="urn:microsoft.com/office/officeart/2005/8/layout/pList2"/>
    <dgm:cxn modelId="{929B1E62-030E-4D44-B48E-425C0B688413}" type="presOf" srcId="{B976E182-03B7-44B6-B7E4-A12EE2DD622B}" destId="{7134ECFF-72C7-442D-A4A4-25554474DE68}" srcOrd="0" destOrd="0" presId="urn:microsoft.com/office/officeart/2005/8/layout/pList2"/>
    <dgm:cxn modelId="{2BC69D5A-D160-4C8F-A154-83F887CE3AA5}" type="presOf" srcId="{A978B275-DB92-4617-BE95-AC1D66030CE9}" destId="{DDF2BE51-B8E1-4F18-A875-53CD37A8244B}" srcOrd="0" destOrd="0" presId="urn:microsoft.com/office/officeart/2005/8/layout/pList2"/>
    <dgm:cxn modelId="{ED82555D-1F05-4BCB-B47F-7D690053990F}" type="presOf" srcId="{DD861F81-B304-4D39-B71F-C14A0FAA8E94}" destId="{6ABC6F1D-5CAD-4135-9273-CDC2CF65E9F0}" srcOrd="0" destOrd="0" presId="urn:microsoft.com/office/officeart/2005/8/layout/pList2"/>
    <dgm:cxn modelId="{E1810237-6A97-4DC4-B9B8-A28050A457B6}" srcId="{086C10C3-B3D7-41A5-AC3D-A77FC25076A5}" destId="{FE29986C-15AF-405C-9CC6-DAEDE5E34A20}" srcOrd="2" destOrd="0" parTransId="{FC1A7CCB-A61E-4828-8E89-319EAD9077DA}" sibTransId="{A29CA9D7-DFA1-434E-98C5-EB566AA0DB9D}"/>
    <dgm:cxn modelId="{5A2DF135-92D5-402D-AD89-BA2AEFF5987B}" type="presOf" srcId="{A920E48C-D1A8-4A6E-B618-5CDC467BE523}" destId="{1262B731-9087-4614-9F0F-5B7A3CFA4E51}" srcOrd="0" destOrd="0" presId="urn:microsoft.com/office/officeart/2005/8/layout/pList2"/>
    <dgm:cxn modelId="{246478EC-4AFA-43DB-9635-89A0AE9155E7}" srcId="{086C10C3-B3D7-41A5-AC3D-A77FC25076A5}" destId="{DD861F81-B304-4D39-B71F-C14A0FAA8E94}" srcOrd="1" destOrd="0" parTransId="{6A5BC7E1-E505-4F0C-83D5-12B5C8BBC9B7}" sibTransId="{B976E182-03B7-44B6-B7E4-A12EE2DD622B}"/>
    <dgm:cxn modelId="{7BA48C7F-C605-4AAD-A791-24494CDA01C4}" type="presOf" srcId="{FE29986C-15AF-405C-9CC6-DAEDE5E34A20}" destId="{D2E30490-9B98-47A7-B87A-9524DB2CA8F1}" srcOrd="0" destOrd="0" presId="urn:microsoft.com/office/officeart/2005/8/layout/pList2"/>
    <dgm:cxn modelId="{7B290028-F346-42A2-A7A2-455AA7455D0B}" srcId="{086C10C3-B3D7-41A5-AC3D-A77FC25076A5}" destId="{A920E48C-D1A8-4A6E-B618-5CDC467BE523}" srcOrd="0" destOrd="0" parTransId="{D1F70AC0-EBBF-470D-912A-FBD87F8CA877}" sibTransId="{A978B275-DB92-4617-BE95-AC1D66030CE9}"/>
    <dgm:cxn modelId="{6AAC5E19-B551-45A1-BD5E-E623B1ED9072}" type="presParOf" srcId="{A7B91794-C92E-4A2A-A998-74B56B617757}" destId="{F71211C6-A6B1-4013-A21A-755A3DAED437}" srcOrd="0" destOrd="0" presId="urn:microsoft.com/office/officeart/2005/8/layout/pList2"/>
    <dgm:cxn modelId="{60842393-89F9-472B-8F63-B6D220F8C4EE}" type="presParOf" srcId="{A7B91794-C92E-4A2A-A998-74B56B617757}" destId="{2742C267-E7BA-4F64-9E36-84E758EB3805}" srcOrd="1" destOrd="0" presId="urn:microsoft.com/office/officeart/2005/8/layout/pList2"/>
    <dgm:cxn modelId="{EA1D3E3E-D7BF-46F4-B781-A350A8B33428}" type="presParOf" srcId="{2742C267-E7BA-4F64-9E36-84E758EB3805}" destId="{40DC84D7-8003-4982-A72D-98C32290BD11}" srcOrd="0" destOrd="0" presId="urn:microsoft.com/office/officeart/2005/8/layout/pList2"/>
    <dgm:cxn modelId="{B3DDBF56-3FED-40AD-A6E1-E8DD7BE2C366}" type="presParOf" srcId="{40DC84D7-8003-4982-A72D-98C32290BD11}" destId="{1262B731-9087-4614-9F0F-5B7A3CFA4E51}" srcOrd="0" destOrd="0" presId="urn:microsoft.com/office/officeart/2005/8/layout/pList2"/>
    <dgm:cxn modelId="{41CEF34E-72D0-46F7-B328-9198341AD017}" type="presParOf" srcId="{40DC84D7-8003-4982-A72D-98C32290BD11}" destId="{3214B517-95A5-4215-8C43-2331FE8562B6}" srcOrd="1" destOrd="0" presId="urn:microsoft.com/office/officeart/2005/8/layout/pList2"/>
    <dgm:cxn modelId="{EB243A0B-C40D-4965-8CE8-220E0B75C4AE}" type="presParOf" srcId="{40DC84D7-8003-4982-A72D-98C32290BD11}" destId="{B41623FC-3918-405B-8C75-FC8E5AEE160A}" srcOrd="2" destOrd="0" presId="urn:microsoft.com/office/officeart/2005/8/layout/pList2"/>
    <dgm:cxn modelId="{CC5C516B-2A3C-4995-ADF6-E5A8C3371123}" type="presParOf" srcId="{2742C267-E7BA-4F64-9E36-84E758EB3805}" destId="{DDF2BE51-B8E1-4F18-A875-53CD37A8244B}" srcOrd="1" destOrd="0" presId="urn:microsoft.com/office/officeart/2005/8/layout/pList2"/>
    <dgm:cxn modelId="{CD663127-BFAF-4313-8C21-FA10674797B8}" type="presParOf" srcId="{2742C267-E7BA-4F64-9E36-84E758EB3805}" destId="{271C393E-0DA0-495B-B227-4F4AF9745409}" srcOrd="2" destOrd="0" presId="urn:microsoft.com/office/officeart/2005/8/layout/pList2"/>
    <dgm:cxn modelId="{843F0CE2-2D01-4C9A-9336-AE2BB0874C15}" type="presParOf" srcId="{271C393E-0DA0-495B-B227-4F4AF9745409}" destId="{6ABC6F1D-5CAD-4135-9273-CDC2CF65E9F0}" srcOrd="0" destOrd="0" presId="urn:microsoft.com/office/officeart/2005/8/layout/pList2"/>
    <dgm:cxn modelId="{47922055-4D31-41F6-B441-EF9E94EB640C}" type="presParOf" srcId="{271C393E-0DA0-495B-B227-4F4AF9745409}" destId="{12566B2F-FAFC-4ACF-8745-8AEF1B56DD30}" srcOrd="1" destOrd="0" presId="urn:microsoft.com/office/officeart/2005/8/layout/pList2"/>
    <dgm:cxn modelId="{5287A4F7-F194-4B69-98E5-8E38E484DECB}" type="presParOf" srcId="{271C393E-0DA0-495B-B227-4F4AF9745409}" destId="{B0802DD3-DFE6-43A6-9B1E-0CBCE83D6ACC}" srcOrd="2" destOrd="0" presId="urn:microsoft.com/office/officeart/2005/8/layout/pList2"/>
    <dgm:cxn modelId="{676C5E64-A8E1-424B-8993-85880C925F8C}" type="presParOf" srcId="{2742C267-E7BA-4F64-9E36-84E758EB3805}" destId="{7134ECFF-72C7-442D-A4A4-25554474DE68}" srcOrd="3" destOrd="0" presId="urn:microsoft.com/office/officeart/2005/8/layout/pList2"/>
    <dgm:cxn modelId="{28823F85-D157-4E7C-BAEC-7C3BAF390165}" type="presParOf" srcId="{2742C267-E7BA-4F64-9E36-84E758EB3805}" destId="{D4BC58B6-07A2-4004-9CBC-299C177EED7B}" srcOrd="4" destOrd="0" presId="urn:microsoft.com/office/officeart/2005/8/layout/pList2"/>
    <dgm:cxn modelId="{501D14E2-F9F5-4BBD-A08A-153E0902AAA2}" type="presParOf" srcId="{D4BC58B6-07A2-4004-9CBC-299C177EED7B}" destId="{D2E30490-9B98-47A7-B87A-9524DB2CA8F1}" srcOrd="0" destOrd="0" presId="urn:microsoft.com/office/officeart/2005/8/layout/pList2"/>
    <dgm:cxn modelId="{71754DCC-451C-4805-B03C-97ACFC1AD38A}" type="presParOf" srcId="{D4BC58B6-07A2-4004-9CBC-299C177EED7B}" destId="{3BA09BC5-DA60-4372-B10E-1A3D56923F5A}" srcOrd="1" destOrd="0" presId="urn:microsoft.com/office/officeart/2005/8/layout/pList2"/>
    <dgm:cxn modelId="{F0F64E5E-0452-4F84-95D1-4EA66A8A78DF}" type="presParOf" srcId="{D4BC58B6-07A2-4004-9CBC-299C177EED7B}" destId="{FE5C339D-DAF1-48B7-B3CD-4AA06A4910D2}" srcOrd="2" destOrd="0" presId="urn:microsoft.com/office/officeart/2005/8/layout/pList2"/>
  </dgm:cxnLst>
  <dgm:bg/>
  <dgm:whole>
    <a:effectLst>
      <a:reflection blurRad="6350" stA="52000" endA="300" endPos="35000" dir="5400000" sy="-100000" algn="bl" rotWithShape="0"/>
    </a:effectLst>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6C10C3-B3D7-41A5-AC3D-A77FC25076A5}" type="doc">
      <dgm:prSet loTypeId="urn:microsoft.com/office/officeart/2005/8/layout/pList2" loCatId="picture" qsTypeId="urn:microsoft.com/office/officeart/2005/8/quickstyle/simple2" qsCatId="simple" csTypeId="urn:microsoft.com/office/officeart/2005/8/colors/colorful5" csCatId="colorful" phldr="1"/>
      <dgm:spPr/>
    </dgm:pt>
    <dgm:pt modelId="{A920E48C-D1A8-4A6E-B618-5CDC467BE523}">
      <dgm:prSet phldrT="[Text]"/>
      <dgm:spPr/>
      <dgm:t>
        <a:bodyPr/>
        <a:lstStyle/>
        <a:p>
          <a:pPr algn="l"/>
          <a:endParaRPr lang="sr-Latn-ME" dirty="0">
            <a:solidFill>
              <a:srgbClr val="000000"/>
            </a:solidFill>
          </a:endParaRPr>
        </a:p>
      </dgm:t>
    </dgm:pt>
    <dgm:pt modelId="{D1F70AC0-EBBF-470D-912A-FBD87F8CA877}" type="parTrans" cxnId="{7B290028-F346-42A2-A7A2-455AA7455D0B}">
      <dgm:prSet/>
      <dgm:spPr/>
      <dgm:t>
        <a:bodyPr/>
        <a:lstStyle/>
        <a:p>
          <a:endParaRPr lang="sr-Latn-ME"/>
        </a:p>
      </dgm:t>
    </dgm:pt>
    <dgm:pt modelId="{A978B275-DB92-4617-BE95-AC1D66030CE9}" type="sibTrans" cxnId="{7B290028-F346-42A2-A7A2-455AA7455D0B}">
      <dgm:prSet/>
      <dgm:spPr/>
      <dgm:t>
        <a:bodyPr/>
        <a:lstStyle/>
        <a:p>
          <a:endParaRPr lang="sr-Latn-ME"/>
        </a:p>
      </dgm:t>
    </dgm:pt>
    <dgm:pt modelId="{DD861F81-B304-4D39-B71F-C14A0FAA8E94}">
      <dgm:prSet phldrT="[Text]"/>
      <dgm:spPr/>
      <dgm:t>
        <a:bodyPr/>
        <a:lstStyle/>
        <a:p>
          <a:pPr algn="l"/>
          <a:endParaRPr lang="sr-Latn-ME" dirty="0">
            <a:solidFill>
              <a:srgbClr val="000000"/>
            </a:solidFill>
          </a:endParaRPr>
        </a:p>
      </dgm:t>
    </dgm:pt>
    <dgm:pt modelId="{6A5BC7E1-E505-4F0C-83D5-12B5C8BBC9B7}" type="parTrans" cxnId="{246478EC-4AFA-43DB-9635-89A0AE9155E7}">
      <dgm:prSet/>
      <dgm:spPr/>
      <dgm:t>
        <a:bodyPr/>
        <a:lstStyle/>
        <a:p>
          <a:endParaRPr lang="sr-Latn-ME"/>
        </a:p>
      </dgm:t>
    </dgm:pt>
    <dgm:pt modelId="{B976E182-03B7-44B6-B7E4-A12EE2DD622B}" type="sibTrans" cxnId="{246478EC-4AFA-43DB-9635-89A0AE9155E7}">
      <dgm:prSet/>
      <dgm:spPr/>
      <dgm:t>
        <a:bodyPr/>
        <a:lstStyle/>
        <a:p>
          <a:endParaRPr lang="sr-Latn-ME"/>
        </a:p>
      </dgm:t>
    </dgm:pt>
    <dgm:pt modelId="{FE29986C-15AF-405C-9CC6-DAEDE5E34A20}">
      <dgm:prSet phldrT="[Text]"/>
      <dgm:spPr/>
      <dgm:t>
        <a:bodyPr/>
        <a:lstStyle/>
        <a:p>
          <a:pPr algn="l"/>
          <a:endParaRPr lang="sr-Latn-ME" dirty="0">
            <a:solidFill>
              <a:srgbClr val="000000"/>
            </a:solidFill>
          </a:endParaRPr>
        </a:p>
      </dgm:t>
    </dgm:pt>
    <dgm:pt modelId="{FC1A7CCB-A61E-4828-8E89-319EAD9077DA}" type="parTrans" cxnId="{E1810237-6A97-4DC4-B9B8-A28050A457B6}">
      <dgm:prSet/>
      <dgm:spPr/>
      <dgm:t>
        <a:bodyPr/>
        <a:lstStyle/>
        <a:p>
          <a:endParaRPr lang="sr-Latn-ME"/>
        </a:p>
      </dgm:t>
    </dgm:pt>
    <dgm:pt modelId="{A29CA9D7-DFA1-434E-98C5-EB566AA0DB9D}" type="sibTrans" cxnId="{E1810237-6A97-4DC4-B9B8-A28050A457B6}">
      <dgm:prSet/>
      <dgm:spPr/>
      <dgm:t>
        <a:bodyPr/>
        <a:lstStyle/>
        <a:p>
          <a:endParaRPr lang="sr-Latn-ME"/>
        </a:p>
      </dgm:t>
    </dgm:pt>
    <dgm:pt modelId="{A7B91794-C92E-4A2A-A998-74B56B617757}" type="pres">
      <dgm:prSet presAssocID="{086C10C3-B3D7-41A5-AC3D-A77FC25076A5}" presName="Name0" presStyleCnt="0">
        <dgm:presLayoutVars>
          <dgm:dir/>
          <dgm:resizeHandles val="exact"/>
        </dgm:presLayoutVars>
      </dgm:prSet>
      <dgm:spPr/>
    </dgm:pt>
    <dgm:pt modelId="{F71211C6-A6B1-4013-A21A-755A3DAED437}" type="pres">
      <dgm:prSet presAssocID="{086C10C3-B3D7-41A5-AC3D-A77FC25076A5}" presName="bkgdShp" presStyleLbl="alignAccFollowNode1" presStyleIdx="0" presStyleCnt="1"/>
      <dgm:spPr/>
    </dgm:pt>
    <dgm:pt modelId="{2742C267-E7BA-4F64-9E36-84E758EB3805}" type="pres">
      <dgm:prSet presAssocID="{086C10C3-B3D7-41A5-AC3D-A77FC25076A5}" presName="linComp" presStyleCnt="0"/>
      <dgm:spPr/>
    </dgm:pt>
    <dgm:pt modelId="{40DC84D7-8003-4982-A72D-98C32290BD11}" type="pres">
      <dgm:prSet presAssocID="{A920E48C-D1A8-4A6E-B618-5CDC467BE523}" presName="compNode" presStyleCnt="0"/>
      <dgm:spPr/>
    </dgm:pt>
    <dgm:pt modelId="{1262B731-9087-4614-9F0F-5B7A3CFA4E51}" type="pres">
      <dgm:prSet presAssocID="{A920E48C-D1A8-4A6E-B618-5CDC467BE523}" presName="node" presStyleLbl="node1" presStyleIdx="0" presStyleCnt="3">
        <dgm:presLayoutVars>
          <dgm:bulletEnabled val="1"/>
        </dgm:presLayoutVars>
      </dgm:prSet>
      <dgm:spPr/>
      <dgm:t>
        <a:bodyPr/>
        <a:lstStyle/>
        <a:p>
          <a:endParaRPr lang="sr-Latn-ME"/>
        </a:p>
      </dgm:t>
    </dgm:pt>
    <dgm:pt modelId="{3214B517-95A5-4215-8C43-2331FE8562B6}" type="pres">
      <dgm:prSet presAssocID="{A920E48C-D1A8-4A6E-B618-5CDC467BE523}" presName="invisiNode" presStyleLbl="node1" presStyleIdx="0" presStyleCnt="3"/>
      <dgm:spPr/>
    </dgm:pt>
    <dgm:pt modelId="{B41623FC-3918-405B-8C75-FC8E5AEE160A}" type="pres">
      <dgm:prSet presAssocID="{A920E48C-D1A8-4A6E-B618-5CDC467BE523}" presName="imagNode" presStyleLbl="fgImgPlace1" presStyleIdx="0" presStyleCnt="3"/>
      <dgm:spPr/>
    </dgm:pt>
    <dgm:pt modelId="{DDF2BE51-B8E1-4F18-A875-53CD37A8244B}" type="pres">
      <dgm:prSet presAssocID="{A978B275-DB92-4617-BE95-AC1D66030CE9}" presName="sibTrans" presStyleLbl="sibTrans2D1" presStyleIdx="0" presStyleCnt="0"/>
      <dgm:spPr/>
      <dgm:t>
        <a:bodyPr/>
        <a:lstStyle/>
        <a:p>
          <a:endParaRPr lang="sr-Latn-ME"/>
        </a:p>
      </dgm:t>
    </dgm:pt>
    <dgm:pt modelId="{271C393E-0DA0-495B-B227-4F4AF9745409}" type="pres">
      <dgm:prSet presAssocID="{DD861F81-B304-4D39-B71F-C14A0FAA8E94}" presName="compNode" presStyleCnt="0"/>
      <dgm:spPr/>
    </dgm:pt>
    <dgm:pt modelId="{6ABC6F1D-5CAD-4135-9273-CDC2CF65E9F0}" type="pres">
      <dgm:prSet presAssocID="{DD861F81-B304-4D39-B71F-C14A0FAA8E94}" presName="node" presStyleLbl="node1" presStyleIdx="1" presStyleCnt="3">
        <dgm:presLayoutVars>
          <dgm:bulletEnabled val="1"/>
        </dgm:presLayoutVars>
      </dgm:prSet>
      <dgm:spPr/>
      <dgm:t>
        <a:bodyPr/>
        <a:lstStyle/>
        <a:p>
          <a:endParaRPr lang="sr-Latn-ME"/>
        </a:p>
      </dgm:t>
    </dgm:pt>
    <dgm:pt modelId="{12566B2F-FAFC-4ACF-8745-8AEF1B56DD30}" type="pres">
      <dgm:prSet presAssocID="{DD861F81-B304-4D39-B71F-C14A0FAA8E94}" presName="invisiNode" presStyleLbl="node1" presStyleIdx="1" presStyleCnt="3"/>
      <dgm:spPr/>
    </dgm:pt>
    <dgm:pt modelId="{B0802DD3-DFE6-43A6-9B1E-0CBCE83D6ACC}" type="pres">
      <dgm:prSet presAssocID="{DD861F81-B304-4D39-B71F-C14A0FAA8E94}" presName="imagNode" presStyleLbl="fgImgPlace1" presStyleIdx="1" presStyleCnt="3"/>
      <dgm:spPr/>
    </dgm:pt>
    <dgm:pt modelId="{7134ECFF-72C7-442D-A4A4-25554474DE68}" type="pres">
      <dgm:prSet presAssocID="{B976E182-03B7-44B6-B7E4-A12EE2DD622B}" presName="sibTrans" presStyleLbl="sibTrans2D1" presStyleIdx="0" presStyleCnt="0"/>
      <dgm:spPr/>
      <dgm:t>
        <a:bodyPr/>
        <a:lstStyle/>
        <a:p>
          <a:endParaRPr lang="sr-Latn-ME"/>
        </a:p>
      </dgm:t>
    </dgm:pt>
    <dgm:pt modelId="{D4BC58B6-07A2-4004-9CBC-299C177EED7B}" type="pres">
      <dgm:prSet presAssocID="{FE29986C-15AF-405C-9CC6-DAEDE5E34A20}" presName="compNode" presStyleCnt="0"/>
      <dgm:spPr/>
    </dgm:pt>
    <dgm:pt modelId="{D2E30490-9B98-47A7-B87A-9524DB2CA8F1}" type="pres">
      <dgm:prSet presAssocID="{FE29986C-15AF-405C-9CC6-DAEDE5E34A20}" presName="node" presStyleLbl="node1" presStyleIdx="2" presStyleCnt="3">
        <dgm:presLayoutVars>
          <dgm:bulletEnabled val="1"/>
        </dgm:presLayoutVars>
      </dgm:prSet>
      <dgm:spPr/>
      <dgm:t>
        <a:bodyPr/>
        <a:lstStyle/>
        <a:p>
          <a:endParaRPr lang="sr-Latn-ME"/>
        </a:p>
      </dgm:t>
    </dgm:pt>
    <dgm:pt modelId="{3BA09BC5-DA60-4372-B10E-1A3D56923F5A}" type="pres">
      <dgm:prSet presAssocID="{FE29986C-15AF-405C-9CC6-DAEDE5E34A20}" presName="invisiNode" presStyleLbl="node1" presStyleIdx="2" presStyleCnt="3"/>
      <dgm:spPr/>
    </dgm:pt>
    <dgm:pt modelId="{FE5C339D-DAF1-48B7-B3CD-4AA06A4910D2}" type="pres">
      <dgm:prSet presAssocID="{FE29986C-15AF-405C-9CC6-DAEDE5E34A20}" presName="imagNode" presStyleLbl="fgImgPlace1" presStyleIdx="2" presStyleCnt="3"/>
      <dgm:spPr/>
    </dgm:pt>
  </dgm:ptLst>
  <dgm:cxnLst>
    <dgm:cxn modelId="{C7F578CF-FF87-4EBE-8624-DE871DB176BA}" type="presOf" srcId="{DD861F81-B304-4D39-B71F-C14A0FAA8E94}" destId="{6ABC6F1D-5CAD-4135-9273-CDC2CF65E9F0}" srcOrd="0" destOrd="0" presId="urn:microsoft.com/office/officeart/2005/8/layout/pList2"/>
    <dgm:cxn modelId="{B420D544-65A6-473C-B134-33F4602487E1}" type="presOf" srcId="{A920E48C-D1A8-4A6E-B618-5CDC467BE523}" destId="{1262B731-9087-4614-9F0F-5B7A3CFA4E51}" srcOrd="0" destOrd="0" presId="urn:microsoft.com/office/officeart/2005/8/layout/pList2"/>
    <dgm:cxn modelId="{E1810237-6A97-4DC4-B9B8-A28050A457B6}" srcId="{086C10C3-B3D7-41A5-AC3D-A77FC25076A5}" destId="{FE29986C-15AF-405C-9CC6-DAEDE5E34A20}" srcOrd="2" destOrd="0" parTransId="{FC1A7CCB-A61E-4828-8E89-319EAD9077DA}" sibTransId="{A29CA9D7-DFA1-434E-98C5-EB566AA0DB9D}"/>
    <dgm:cxn modelId="{246478EC-4AFA-43DB-9635-89A0AE9155E7}" srcId="{086C10C3-B3D7-41A5-AC3D-A77FC25076A5}" destId="{DD861F81-B304-4D39-B71F-C14A0FAA8E94}" srcOrd="1" destOrd="0" parTransId="{6A5BC7E1-E505-4F0C-83D5-12B5C8BBC9B7}" sibTransId="{B976E182-03B7-44B6-B7E4-A12EE2DD622B}"/>
    <dgm:cxn modelId="{6415B577-FD79-4ADA-AF5F-4425A111670B}" type="presOf" srcId="{086C10C3-B3D7-41A5-AC3D-A77FC25076A5}" destId="{A7B91794-C92E-4A2A-A998-74B56B617757}" srcOrd="0" destOrd="0" presId="urn:microsoft.com/office/officeart/2005/8/layout/pList2"/>
    <dgm:cxn modelId="{FCC9BCF6-7E94-420A-A1E0-43F3A23D37EC}" type="presOf" srcId="{B976E182-03B7-44B6-B7E4-A12EE2DD622B}" destId="{7134ECFF-72C7-442D-A4A4-25554474DE68}" srcOrd="0" destOrd="0" presId="urn:microsoft.com/office/officeart/2005/8/layout/pList2"/>
    <dgm:cxn modelId="{0415732B-2B3D-4A8F-8472-8B39778D1837}" type="presOf" srcId="{A978B275-DB92-4617-BE95-AC1D66030CE9}" destId="{DDF2BE51-B8E1-4F18-A875-53CD37A8244B}" srcOrd="0" destOrd="0" presId="urn:microsoft.com/office/officeart/2005/8/layout/pList2"/>
    <dgm:cxn modelId="{4505F69E-A741-458E-8DCA-6C915FC5F860}" type="presOf" srcId="{FE29986C-15AF-405C-9CC6-DAEDE5E34A20}" destId="{D2E30490-9B98-47A7-B87A-9524DB2CA8F1}" srcOrd="0" destOrd="0" presId="urn:microsoft.com/office/officeart/2005/8/layout/pList2"/>
    <dgm:cxn modelId="{7B290028-F346-42A2-A7A2-455AA7455D0B}" srcId="{086C10C3-B3D7-41A5-AC3D-A77FC25076A5}" destId="{A920E48C-D1A8-4A6E-B618-5CDC467BE523}" srcOrd="0" destOrd="0" parTransId="{D1F70AC0-EBBF-470D-912A-FBD87F8CA877}" sibTransId="{A978B275-DB92-4617-BE95-AC1D66030CE9}"/>
    <dgm:cxn modelId="{C438306E-D89E-4177-A56D-D9C2895AE4E2}" type="presParOf" srcId="{A7B91794-C92E-4A2A-A998-74B56B617757}" destId="{F71211C6-A6B1-4013-A21A-755A3DAED437}" srcOrd="0" destOrd="0" presId="urn:microsoft.com/office/officeart/2005/8/layout/pList2"/>
    <dgm:cxn modelId="{E3E95905-2DFB-4655-A897-D49549524502}" type="presParOf" srcId="{A7B91794-C92E-4A2A-A998-74B56B617757}" destId="{2742C267-E7BA-4F64-9E36-84E758EB3805}" srcOrd="1" destOrd="0" presId="urn:microsoft.com/office/officeart/2005/8/layout/pList2"/>
    <dgm:cxn modelId="{1DDC3ECC-BC0C-4470-ACC4-CCA27CEBA1B9}" type="presParOf" srcId="{2742C267-E7BA-4F64-9E36-84E758EB3805}" destId="{40DC84D7-8003-4982-A72D-98C32290BD11}" srcOrd="0" destOrd="0" presId="urn:microsoft.com/office/officeart/2005/8/layout/pList2"/>
    <dgm:cxn modelId="{2C2644D9-21CC-4443-A513-A0E5CD2D9F41}" type="presParOf" srcId="{40DC84D7-8003-4982-A72D-98C32290BD11}" destId="{1262B731-9087-4614-9F0F-5B7A3CFA4E51}" srcOrd="0" destOrd="0" presId="urn:microsoft.com/office/officeart/2005/8/layout/pList2"/>
    <dgm:cxn modelId="{FEFCA8FB-F83E-4AAB-88C7-F7FB73DC4C59}" type="presParOf" srcId="{40DC84D7-8003-4982-A72D-98C32290BD11}" destId="{3214B517-95A5-4215-8C43-2331FE8562B6}" srcOrd="1" destOrd="0" presId="urn:microsoft.com/office/officeart/2005/8/layout/pList2"/>
    <dgm:cxn modelId="{AA2A1694-D901-45FC-941A-D3D5210935C9}" type="presParOf" srcId="{40DC84D7-8003-4982-A72D-98C32290BD11}" destId="{B41623FC-3918-405B-8C75-FC8E5AEE160A}" srcOrd="2" destOrd="0" presId="urn:microsoft.com/office/officeart/2005/8/layout/pList2"/>
    <dgm:cxn modelId="{76F0BC78-2CD5-48EF-977A-5FAED2321849}" type="presParOf" srcId="{2742C267-E7BA-4F64-9E36-84E758EB3805}" destId="{DDF2BE51-B8E1-4F18-A875-53CD37A8244B}" srcOrd="1" destOrd="0" presId="urn:microsoft.com/office/officeart/2005/8/layout/pList2"/>
    <dgm:cxn modelId="{2C248C89-7216-45CA-AEA3-E07C8491AB85}" type="presParOf" srcId="{2742C267-E7BA-4F64-9E36-84E758EB3805}" destId="{271C393E-0DA0-495B-B227-4F4AF9745409}" srcOrd="2" destOrd="0" presId="urn:microsoft.com/office/officeart/2005/8/layout/pList2"/>
    <dgm:cxn modelId="{E805FF68-DE73-48A2-AE5C-DED616490CB0}" type="presParOf" srcId="{271C393E-0DA0-495B-B227-4F4AF9745409}" destId="{6ABC6F1D-5CAD-4135-9273-CDC2CF65E9F0}" srcOrd="0" destOrd="0" presId="urn:microsoft.com/office/officeart/2005/8/layout/pList2"/>
    <dgm:cxn modelId="{1458A630-5AC2-4AB0-B67B-38008C3A6F35}" type="presParOf" srcId="{271C393E-0DA0-495B-B227-4F4AF9745409}" destId="{12566B2F-FAFC-4ACF-8745-8AEF1B56DD30}" srcOrd="1" destOrd="0" presId="urn:microsoft.com/office/officeart/2005/8/layout/pList2"/>
    <dgm:cxn modelId="{7F068377-CE4E-4D50-A0C6-43CEBF554619}" type="presParOf" srcId="{271C393E-0DA0-495B-B227-4F4AF9745409}" destId="{B0802DD3-DFE6-43A6-9B1E-0CBCE83D6ACC}" srcOrd="2" destOrd="0" presId="urn:microsoft.com/office/officeart/2005/8/layout/pList2"/>
    <dgm:cxn modelId="{45E18CEF-FE3E-41AA-ACBA-93C107469A2C}" type="presParOf" srcId="{2742C267-E7BA-4F64-9E36-84E758EB3805}" destId="{7134ECFF-72C7-442D-A4A4-25554474DE68}" srcOrd="3" destOrd="0" presId="urn:microsoft.com/office/officeart/2005/8/layout/pList2"/>
    <dgm:cxn modelId="{229DCF51-C1CB-4200-8F50-6B5B2FF1380E}" type="presParOf" srcId="{2742C267-E7BA-4F64-9E36-84E758EB3805}" destId="{D4BC58B6-07A2-4004-9CBC-299C177EED7B}" srcOrd="4" destOrd="0" presId="urn:microsoft.com/office/officeart/2005/8/layout/pList2"/>
    <dgm:cxn modelId="{907F5563-CDA1-41EB-B6C3-02720BEA075F}" type="presParOf" srcId="{D4BC58B6-07A2-4004-9CBC-299C177EED7B}" destId="{D2E30490-9B98-47A7-B87A-9524DB2CA8F1}" srcOrd="0" destOrd="0" presId="urn:microsoft.com/office/officeart/2005/8/layout/pList2"/>
    <dgm:cxn modelId="{9AD9C3A0-1279-4457-ADC2-DCA72A6150BA}" type="presParOf" srcId="{D4BC58B6-07A2-4004-9CBC-299C177EED7B}" destId="{3BA09BC5-DA60-4372-B10E-1A3D56923F5A}" srcOrd="1" destOrd="0" presId="urn:microsoft.com/office/officeart/2005/8/layout/pList2"/>
    <dgm:cxn modelId="{0E8B08D1-D923-435E-A195-6CA9A287DCBA}" type="presParOf" srcId="{D4BC58B6-07A2-4004-9CBC-299C177EED7B}" destId="{FE5C339D-DAF1-48B7-B3CD-4AA06A4910D2}" srcOrd="2" destOrd="0" presId="urn:microsoft.com/office/officeart/2005/8/layout/pList2"/>
  </dgm:cxnLst>
  <dgm:bg/>
  <dgm:whole>
    <a:effectLst>
      <a:reflection blurRad="6350" stA="52000" endA="300" endPos="35000" dir="5400000" sy="-100000" algn="bl" rotWithShape="0"/>
    </a:effectLst>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D87D9-524C-4E6B-895A-49FEF7B43D3B}">
      <dsp:nvSpPr>
        <dsp:cNvPr id="0" name=""/>
        <dsp:cNvSpPr/>
      </dsp:nvSpPr>
      <dsp:spPr>
        <a:xfrm>
          <a:off x="345815" y="1853434"/>
          <a:ext cx="1840420" cy="920210"/>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sr-Latn-ME" sz="1600" b="0" kern="1200" dirty="0" err="1" smtClean="0">
              <a:solidFill>
                <a:srgbClr val="000000"/>
              </a:solidFill>
            </a:rPr>
            <a:t>IEC</a:t>
          </a:r>
          <a:r>
            <a:rPr lang="sr-Latn-ME" sz="1600" b="0" kern="1200" dirty="0" smtClean="0">
              <a:solidFill>
                <a:srgbClr val="000000"/>
              </a:solidFill>
            </a:rPr>
            <a:t> 60909</a:t>
          </a:r>
          <a:endParaRPr lang="sr-Latn-ME" sz="1600" b="0" kern="1200" dirty="0">
            <a:solidFill>
              <a:srgbClr val="000000"/>
            </a:solidFill>
          </a:endParaRPr>
        </a:p>
      </dsp:txBody>
      <dsp:txXfrm>
        <a:off x="372767" y="1880386"/>
        <a:ext cx="1786516" cy="866306"/>
      </dsp:txXfrm>
    </dsp:sp>
    <dsp:sp modelId="{2A429A41-7D82-4FAB-B763-D59B5CB6615B}">
      <dsp:nvSpPr>
        <dsp:cNvPr id="0" name=""/>
        <dsp:cNvSpPr/>
      </dsp:nvSpPr>
      <dsp:spPr>
        <a:xfrm rot="17956677">
          <a:off x="1798799" y="1636076"/>
          <a:ext cx="1516527" cy="32124"/>
        </a:xfrm>
        <a:custGeom>
          <a:avLst/>
          <a:gdLst/>
          <a:ahLst/>
          <a:cxnLst/>
          <a:rect l="0" t="0" r="0" b="0"/>
          <a:pathLst>
            <a:path>
              <a:moveTo>
                <a:pt x="0" y="16062"/>
              </a:moveTo>
              <a:lnTo>
                <a:pt x="1516527" y="1606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sr-Latn-ME" sz="1600" b="0" kern="1200">
            <a:solidFill>
              <a:srgbClr val="000000"/>
            </a:solidFill>
          </a:endParaRPr>
        </a:p>
      </dsp:txBody>
      <dsp:txXfrm>
        <a:off x="2519149" y="1614224"/>
        <a:ext cx="75826" cy="75826"/>
      </dsp:txXfrm>
    </dsp:sp>
    <dsp:sp modelId="{9BD80421-3126-4CC8-B7CD-1D75244FDD84}">
      <dsp:nvSpPr>
        <dsp:cNvPr id="0" name=""/>
        <dsp:cNvSpPr/>
      </dsp:nvSpPr>
      <dsp:spPr>
        <a:xfrm>
          <a:off x="2927889" y="530631"/>
          <a:ext cx="1840420" cy="920210"/>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sr-Latn-ME" sz="1600" b="0" kern="1200" dirty="0" smtClean="0">
              <a:solidFill>
                <a:srgbClr val="000000"/>
              </a:solidFill>
            </a:rPr>
            <a:t>Mjesto </a:t>
          </a:r>
          <a:r>
            <a:rPr lang="sr-Latn-ME" sz="1600" b="0" kern="1200" dirty="0" err="1" smtClean="0">
              <a:solidFill>
                <a:srgbClr val="000000"/>
              </a:solidFill>
            </a:rPr>
            <a:t>ks</a:t>
          </a:r>
          <a:r>
            <a:rPr lang="sr-Latn-ME" sz="1600" b="0" kern="1200" dirty="0" smtClean="0">
              <a:solidFill>
                <a:srgbClr val="000000"/>
              </a:solidFill>
            </a:rPr>
            <a:t> u EES</a:t>
          </a:r>
          <a:r>
            <a:rPr lang="en-US" sz="1600" b="0" kern="1200" dirty="0" smtClean="0">
              <a:solidFill>
                <a:srgbClr val="000000"/>
              </a:solidFill>
            </a:rPr>
            <a:t> u </a:t>
          </a:r>
          <a:r>
            <a:rPr lang="en-US" sz="1600" b="0" kern="1200" dirty="0" err="1" smtClean="0">
              <a:solidFill>
                <a:srgbClr val="000000"/>
              </a:solidFill>
            </a:rPr>
            <a:t>odnosu</a:t>
          </a:r>
          <a:r>
            <a:rPr lang="en-US" sz="1600" b="0" kern="1200" dirty="0" smtClean="0">
              <a:solidFill>
                <a:srgbClr val="000000"/>
              </a:solidFill>
            </a:rPr>
            <a:t> </a:t>
          </a:r>
          <a:r>
            <a:rPr lang="en-US" sz="1600" b="0" kern="1200" dirty="0" err="1" smtClean="0">
              <a:solidFill>
                <a:srgbClr val="000000"/>
              </a:solidFill>
            </a:rPr>
            <a:t>na</a:t>
          </a:r>
          <a:r>
            <a:rPr lang="en-US" sz="1600" b="0" kern="1200" dirty="0" smtClean="0">
              <a:solidFill>
                <a:srgbClr val="000000"/>
              </a:solidFill>
            </a:rPr>
            <a:t> generator</a:t>
          </a:r>
          <a:r>
            <a:rPr lang="sr-Latn-ME" sz="1600" b="0" kern="1200" dirty="0" smtClean="0">
              <a:solidFill>
                <a:srgbClr val="000000"/>
              </a:solidFill>
            </a:rPr>
            <a:t>/e </a:t>
          </a:r>
          <a:endParaRPr lang="sr-Latn-ME" sz="1600" b="0" kern="1200" dirty="0">
            <a:solidFill>
              <a:srgbClr val="000000"/>
            </a:solidFill>
          </a:endParaRPr>
        </a:p>
      </dsp:txBody>
      <dsp:txXfrm>
        <a:off x="2954841" y="557583"/>
        <a:ext cx="1786516" cy="866306"/>
      </dsp:txXfrm>
    </dsp:sp>
    <dsp:sp modelId="{2B60B362-E3A5-4629-89BD-BA9F86CC455B}">
      <dsp:nvSpPr>
        <dsp:cNvPr id="0" name=""/>
        <dsp:cNvSpPr/>
      </dsp:nvSpPr>
      <dsp:spPr>
        <a:xfrm rot="19457599">
          <a:off x="4683097" y="710114"/>
          <a:ext cx="906594" cy="32124"/>
        </a:xfrm>
        <a:custGeom>
          <a:avLst/>
          <a:gdLst/>
          <a:ahLst/>
          <a:cxnLst/>
          <a:rect l="0" t="0" r="0" b="0"/>
          <a:pathLst>
            <a:path>
              <a:moveTo>
                <a:pt x="0" y="16062"/>
              </a:moveTo>
              <a:lnTo>
                <a:pt x="906594" y="1606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sr-Latn-ME" sz="1600" b="0" kern="1200">
            <a:solidFill>
              <a:srgbClr val="000000"/>
            </a:solidFill>
          </a:endParaRPr>
        </a:p>
      </dsp:txBody>
      <dsp:txXfrm>
        <a:off x="5113729" y="703511"/>
        <a:ext cx="45329" cy="45329"/>
      </dsp:txXfrm>
    </dsp:sp>
    <dsp:sp modelId="{069FCD18-2FEB-4F0B-835B-50A1D4758B34}">
      <dsp:nvSpPr>
        <dsp:cNvPr id="0" name=""/>
        <dsp:cNvSpPr/>
      </dsp:nvSpPr>
      <dsp:spPr>
        <a:xfrm>
          <a:off x="5504478" y="1510"/>
          <a:ext cx="1840420" cy="920210"/>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sr-Latn-ME" sz="1600" b="0" kern="1200" smtClean="0">
              <a:solidFill>
                <a:srgbClr val="000000"/>
              </a:solidFill>
            </a:rPr>
            <a:t>Kratki spoj u blizini generatora</a:t>
          </a:r>
          <a:endParaRPr lang="sr-Latn-ME" sz="1600" b="0" kern="1200" dirty="0">
            <a:solidFill>
              <a:srgbClr val="000000"/>
            </a:solidFill>
          </a:endParaRPr>
        </a:p>
      </dsp:txBody>
      <dsp:txXfrm>
        <a:off x="5531430" y="28462"/>
        <a:ext cx="1786516" cy="866306"/>
      </dsp:txXfrm>
    </dsp:sp>
    <dsp:sp modelId="{86E9779B-CC77-4DA4-8AE8-6036FBD0117C}">
      <dsp:nvSpPr>
        <dsp:cNvPr id="0" name=""/>
        <dsp:cNvSpPr/>
      </dsp:nvSpPr>
      <dsp:spPr>
        <a:xfrm rot="2142401">
          <a:off x="4683097" y="1239235"/>
          <a:ext cx="906594" cy="32124"/>
        </a:xfrm>
        <a:custGeom>
          <a:avLst/>
          <a:gdLst/>
          <a:ahLst/>
          <a:cxnLst/>
          <a:rect l="0" t="0" r="0" b="0"/>
          <a:pathLst>
            <a:path>
              <a:moveTo>
                <a:pt x="0" y="16062"/>
              </a:moveTo>
              <a:lnTo>
                <a:pt x="906594" y="1606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sr-Latn-ME" sz="1600" b="0" kern="1200">
            <a:solidFill>
              <a:srgbClr val="000000"/>
            </a:solidFill>
          </a:endParaRPr>
        </a:p>
      </dsp:txBody>
      <dsp:txXfrm>
        <a:off x="5113729" y="1232632"/>
        <a:ext cx="45329" cy="45329"/>
      </dsp:txXfrm>
    </dsp:sp>
    <dsp:sp modelId="{E745F520-CEF5-4CA1-868F-E37CCFF65408}">
      <dsp:nvSpPr>
        <dsp:cNvPr id="0" name=""/>
        <dsp:cNvSpPr/>
      </dsp:nvSpPr>
      <dsp:spPr>
        <a:xfrm>
          <a:off x="5504478" y="1059752"/>
          <a:ext cx="1840420" cy="920210"/>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sr-Latn-ME" sz="1600" b="0" kern="1200" smtClean="0">
              <a:solidFill>
                <a:srgbClr val="000000"/>
              </a:solidFill>
            </a:rPr>
            <a:t>Kratki spoj daleko od generatora</a:t>
          </a:r>
          <a:endParaRPr lang="sr-Latn-ME" sz="1600" b="0" kern="1200" dirty="0">
            <a:solidFill>
              <a:srgbClr val="000000"/>
            </a:solidFill>
          </a:endParaRPr>
        </a:p>
      </dsp:txBody>
      <dsp:txXfrm>
        <a:off x="5531430" y="1086704"/>
        <a:ext cx="1786516" cy="866306"/>
      </dsp:txXfrm>
    </dsp:sp>
    <dsp:sp modelId="{2F44E8A6-D6A8-451E-87E4-FC46D2B4AA1F}">
      <dsp:nvSpPr>
        <dsp:cNvPr id="0" name=""/>
        <dsp:cNvSpPr/>
      </dsp:nvSpPr>
      <dsp:spPr>
        <a:xfrm rot="3643323">
          <a:off x="1798799" y="2958878"/>
          <a:ext cx="1516527" cy="32124"/>
        </a:xfrm>
        <a:custGeom>
          <a:avLst/>
          <a:gdLst/>
          <a:ahLst/>
          <a:cxnLst/>
          <a:rect l="0" t="0" r="0" b="0"/>
          <a:pathLst>
            <a:path>
              <a:moveTo>
                <a:pt x="0" y="16062"/>
              </a:moveTo>
              <a:lnTo>
                <a:pt x="1516527" y="1606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sr-Latn-ME" sz="1600" b="0" kern="1200">
            <a:solidFill>
              <a:srgbClr val="000000"/>
            </a:solidFill>
          </a:endParaRPr>
        </a:p>
      </dsp:txBody>
      <dsp:txXfrm>
        <a:off x="2519149" y="2937027"/>
        <a:ext cx="75826" cy="75826"/>
      </dsp:txXfrm>
    </dsp:sp>
    <dsp:sp modelId="{982324FE-E138-4CDD-A294-BD83FD99E4E3}">
      <dsp:nvSpPr>
        <dsp:cNvPr id="0" name=""/>
        <dsp:cNvSpPr/>
      </dsp:nvSpPr>
      <dsp:spPr>
        <a:xfrm>
          <a:off x="2927889" y="3176236"/>
          <a:ext cx="1840420" cy="920210"/>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sr-Latn-ME" sz="1600" b="0" kern="1200" dirty="0" smtClean="0">
              <a:solidFill>
                <a:srgbClr val="000000"/>
              </a:solidFill>
            </a:rPr>
            <a:t>Način napajanja mjesta </a:t>
          </a:r>
          <a:r>
            <a:rPr lang="sr-Latn-ME" sz="1600" b="0" kern="1200" dirty="0" err="1" smtClean="0">
              <a:solidFill>
                <a:srgbClr val="000000"/>
              </a:solidFill>
            </a:rPr>
            <a:t>ks</a:t>
          </a:r>
          <a:endParaRPr lang="sr-Latn-ME" sz="1600" b="0" kern="1200" dirty="0">
            <a:solidFill>
              <a:srgbClr val="000000"/>
            </a:solidFill>
          </a:endParaRPr>
        </a:p>
      </dsp:txBody>
      <dsp:txXfrm>
        <a:off x="2954841" y="3203188"/>
        <a:ext cx="1786516" cy="866306"/>
      </dsp:txXfrm>
    </dsp:sp>
    <dsp:sp modelId="{B0CCEFD9-CFA8-42D7-A0D3-F8FB1AA895F4}">
      <dsp:nvSpPr>
        <dsp:cNvPr id="0" name=""/>
        <dsp:cNvSpPr/>
      </dsp:nvSpPr>
      <dsp:spPr>
        <a:xfrm rot="18289469">
          <a:off x="4491836" y="3091159"/>
          <a:ext cx="1289116" cy="32124"/>
        </a:xfrm>
        <a:custGeom>
          <a:avLst/>
          <a:gdLst/>
          <a:ahLst/>
          <a:cxnLst/>
          <a:rect l="0" t="0" r="0" b="0"/>
          <a:pathLst>
            <a:path>
              <a:moveTo>
                <a:pt x="0" y="16062"/>
              </a:moveTo>
              <a:lnTo>
                <a:pt x="1289116" y="1606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sr-Latn-ME" sz="1600" b="0" kern="1200">
            <a:solidFill>
              <a:srgbClr val="000000"/>
            </a:solidFill>
          </a:endParaRPr>
        </a:p>
      </dsp:txBody>
      <dsp:txXfrm>
        <a:off x="5104166" y="3074993"/>
        <a:ext cx="64455" cy="64455"/>
      </dsp:txXfrm>
    </dsp:sp>
    <dsp:sp modelId="{7056AF59-F169-43EE-8A7F-A0A129EF1300}">
      <dsp:nvSpPr>
        <dsp:cNvPr id="0" name=""/>
        <dsp:cNvSpPr/>
      </dsp:nvSpPr>
      <dsp:spPr>
        <a:xfrm>
          <a:off x="5504478" y="2117994"/>
          <a:ext cx="1840420" cy="920210"/>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dirty="0" err="1" smtClean="0">
              <a:solidFill>
                <a:srgbClr val="000000"/>
              </a:solidFill>
            </a:rPr>
            <a:t>Jednostruko</a:t>
          </a:r>
          <a:r>
            <a:rPr lang="en-US" sz="1600" b="0" kern="1200" dirty="0" smtClean="0">
              <a:solidFill>
                <a:srgbClr val="000000"/>
              </a:solidFill>
            </a:rPr>
            <a:t> </a:t>
          </a:r>
          <a:r>
            <a:rPr lang="en-US" sz="1600" b="0" kern="1200" dirty="0" err="1" smtClean="0">
              <a:solidFill>
                <a:srgbClr val="000000"/>
              </a:solidFill>
            </a:rPr>
            <a:t>napajani</a:t>
          </a:r>
          <a:r>
            <a:rPr lang="en-US" sz="1600" b="0" kern="1200" dirty="0" smtClean="0">
              <a:solidFill>
                <a:srgbClr val="000000"/>
              </a:solidFill>
            </a:rPr>
            <a:t> </a:t>
          </a:r>
          <a:r>
            <a:rPr lang="en-US" sz="1600" b="0" kern="1200" dirty="0" err="1" smtClean="0">
              <a:solidFill>
                <a:srgbClr val="000000"/>
              </a:solidFill>
            </a:rPr>
            <a:t>ks</a:t>
          </a:r>
          <a:endParaRPr lang="sr-Latn-ME" sz="1600" b="0" kern="1200" dirty="0">
            <a:solidFill>
              <a:srgbClr val="000000"/>
            </a:solidFill>
          </a:endParaRPr>
        </a:p>
      </dsp:txBody>
      <dsp:txXfrm>
        <a:off x="5531430" y="2144946"/>
        <a:ext cx="1786516" cy="866306"/>
      </dsp:txXfrm>
    </dsp:sp>
    <dsp:sp modelId="{4135EDEA-4FCA-4B8C-822D-0B25FB1B34E3}">
      <dsp:nvSpPr>
        <dsp:cNvPr id="0" name=""/>
        <dsp:cNvSpPr/>
      </dsp:nvSpPr>
      <dsp:spPr>
        <a:xfrm>
          <a:off x="4768310" y="3620280"/>
          <a:ext cx="736168" cy="32124"/>
        </a:xfrm>
        <a:custGeom>
          <a:avLst/>
          <a:gdLst/>
          <a:ahLst/>
          <a:cxnLst/>
          <a:rect l="0" t="0" r="0" b="0"/>
          <a:pathLst>
            <a:path>
              <a:moveTo>
                <a:pt x="0" y="16062"/>
              </a:moveTo>
              <a:lnTo>
                <a:pt x="736168" y="1606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sr-Latn-ME" sz="1600" b="0" kern="1200">
            <a:solidFill>
              <a:srgbClr val="000000"/>
            </a:solidFill>
          </a:endParaRPr>
        </a:p>
      </dsp:txBody>
      <dsp:txXfrm>
        <a:off x="5117990" y="3617937"/>
        <a:ext cx="36808" cy="36808"/>
      </dsp:txXfrm>
    </dsp:sp>
    <dsp:sp modelId="{A2603F2F-F613-4DD5-865F-BF69289E1172}">
      <dsp:nvSpPr>
        <dsp:cNvPr id="0" name=""/>
        <dsp:cNvSpPr/>
      </dsp:nvSpPr>
      <dsp:spPr>
        <a:xfrm>
          <a:off x="5504478" y="3176236"/>
          <a:ext cx="1840420" cy="920210"/>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dirty="0" smtClean="0">
              <a:solidFill>
                <a:srgbClr val="000000"/>
              </a:solidFill>
            </a:rPr>
            <a:t>KS </a:t>
          </a:r>
          <a:r>
            <a:rPr lang="en-US" sz="1600" b="0" kern="1200" dirty="0" err="1" smtClean="0">
              <a:solidFill>
                <a:srgbClr val="000000"/>
              </a:solidFill>
            </a:rPr>
            <a:t>radijalno</a:t>
          </a:r>
          <a:r>
            <a:rPr lang="en-US" sz="1600" b="0" kern="1200" dirty="0" smtClean="0">
              <a:solidFill>
                <a:srgbClr val="000000"/>
              </a:solidFill>
            </a:rPr>
            <a:t> </a:t>
          </a:r>
          <a:r>
            <a:rPr lang="en-US" sz="1600" b="0" kern="1200" dirty="0" err="1" smtClean="0">
              <a:solidFill>
                <a:srgbClr val="000000"/>
              </a:solidFill>
            </a:rPr>
            <a:t>napajan</a:t>
          </a:r>
          <a:r>
            <a:rPr lang="en-US" sz="1600" b="0" kern="1200" dirty="0" smtClean="0">
              <a:solidFill>
                <a:srgbClr val="000000"/>
              </a:solidFill>
            </a:rPr>
            <a:t> </a:t>
          </a:r>
          <a:r>
            <a:rPr lang="en-US" sz="1600" b="0" kern="1200" dirty="0" err="1" smtClean="0">
              <a:solidFill>
                <a:srgbClr val="000000"/>
              </a:solidFill>
            </a:rPr>
            <a:t>iz</a:t>
          </a:r>
          <a:r>
            <a:rPr lang="en-US" sz="1600" b="0" kern="1200" dirty="0" smtClean="0">
              <a:solidFill>
                <a:srgbClr val="000000"/>
              </a:solidFill>
            </a:rPr>
            <a:t> </a:t>
          </a:r>
          <a:r>
            <a:rPr lang="sr-Latn-ME" sz="1600" b="0" kern="1200" dirty="0" smtClean="0">
              <a:solidFill>
                <a:srgbClr val="000000"/>
              </a:solidFill>
            </a:rPr>
            <a:t>više izvora</a:t>
          </a:r>
          <a:endParaRPr lang="sr-Latn-ME" sz="1600" b="0" kern="1200" dirty="0">
            <a:solidFill>
              <a:srgbClr val="000000"/>
            </a:solidFill>
          </a:endParaRPr>
        </a:p>
      </dsp:txBody>
      <dsp:txXfrm>
        <a:off x="5531430" y="3203188"/>
        <a:ext cx="1786516" cy="866306"/>
      </dsp:txXfrm>
    </dsp:sp>
    <dsp:sp modelId="{53616737-C38F-489C-8008-1532BC47FFBD}">
      <dsp:nvSpPr>
        <dsp:cNvPr id="0" name=""/>
        <dsp:cNvSpPr/>
      </dsp:nvSpPr>
      <dsp:spPr>
        <a:xfrm rot="3310531">
          <a:off x="4491836" y="4149401"/>
          <a:ext cx="1289116" cy="32124"/>
        </a:xfrm>
        <a:custGeom>
          <a:avLst/>
          <a:gdLst/>
          <a:ahLst/>
          <a:cxnLst/>
          <a:rect l="0" t="0" r="0" b="0"/>
          <a:pathLst>
            <a:path>
              <a:moveTo>
                <a:pt x="0" y="16062"/>
              </a:moveTo>
              <a:lnTo>
                <a:pt x="1289116" y="1606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sr-Latn-ME" sz="1600" b="0" kern="1200">
            <a:solidFill>
              <a:srgbClr val="000000"/>
            </a:solidFill>
          </a:endParaRPr>
        </a:p>
      </dsp:txBody>
      <dsp:txXfrm>
        <a:off x="5104166" y="4133235"/>
        <a:ext cx="64455" cy="64455"/>
      </dsp:txXfrm>
    </dsp:sp>
    <dsp:sp modelId="{3F849156-F32F-4515-B8CF-23767F7A6EEE}">
      <dsp:nvSpPr>
        <dsp:cNvPr id="0" name=""/>
        <dsp:cNvSpPr/>
      </dsp:nvSpPr>
      <dsp:spPr>
        <a:xfrm>
          <a:off x="5504478" y="4234478"/>
          <a:ext cx="1840420" cy="920210"/>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sr-Latn-ME" sz="1600" b="0" kern="1200" dirty="0" smtClean="0">
              <a:solidFill>
                <a:srgbClr val="000000"/>
              </a:solidFill>
            </a:rPr>
            <a:t>Kratki spoj u zamkastim mrežama</a:t>
          </a:r>
          <a:endParaRPr lang="sr-Latn-ME" sz="1600" b="0" kern="1200" dirty="0">
            <a:solidFill>
              <a:srgbClr val="000000"/>
            </a:solidFill>
          </a:endParaRPr>
        </a:p>
      </dsp:txBody>
      <dsp:txXfrm>
        <a:off x="5531430" y="4261430"/>
        <a:ext cx="1786516" cy="8663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211C6-A6B1-4013-A21A-755A3DAED437}">
      <dsp:nvSpPr>
        <dsp:cNvPr id="0" name=""/>
        <dsp:cNvSpPr/>
      </dsp:nvSpPr>
      <dsp:spPr>
        <a:xfrm>
          <a:off x="0" y="0"/>
          <a:ext cx="8027987" cy="1890950"/>
        </a:xfrm>
        <a:prstGeom prst="roundRect">
          <a:avLst>
            <a:gd name="adj" fmla="val 1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1623FC-3918-405B-8C75-FC8E5AEE160A}">
      <dsp:nvSpPr>
        <dsp:cNvPr id="0" name=""/>
        <dsp:cNvSpPr/>
      </dsp:nvSpPr>
      <dsp:spPr>
        <a:xfrm>
          <a:off x="240839" y="252126"/>
          <a:ext cx="2358221" cy="1386697"/>
        </a:xfrm>
        <a:prstGeom prst="roundRect">
          <a:avLst>
            <a:gd name="adj" fmla="val 10000"/>
          </a:avLst>
        </a:prstGeom>
        <a:solidFill>
          <a:schemeClr val="accent5">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1262B731-9087-4614-9F0F-5B7A3CFA4E51}">
      <dsp:nvSpPr>
        <dsp:cNvPr id="0" name=""/>
        <dsp:cNvSpPr/>
      </dsp:nvSpPr>
      <dsp:spPr>
        <a:xfrm rot="10800000">
          <a:off x="240839" y="1890950"/>
          <a:ext cx="2358221" cy="2311162"/>
        </a:xfrm>
        <a:prstGeom prst="round2SameRect">
          <a:avLst>
            <a:gd name="adj1" fmla="val 10500"/>
            <a:gd name="adj2" fmla="val 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62280" tIns="462280" rIns="462280" bIns="462280" numCol="1" spcCol="1270" anchor="t" anchorCtr="0">
          <a:noAutofit/>
        </a:bodyPr>
        <a:lstStyle/>
        <a:p>
          <a:pPr lvl="0" algn="l" defTabSz="2889250">
            <a:lnSpc>
              <a:spcPct val="90000"/>
            </a:lnSpc>
            <a:spcBef>
              <a:spcPct val="0"/>
            </a:spcBef>
            <a:spcAft>
              <a:spcPct val="35000"/>
            </a:spcAft>
          </a:pPr>
          <a:endParaRPr lang="sr-Latn-ME" sz="6500" kern="1200" dirty="0">
            <a:solidFill>
              <a:srgbClr val="000000"/>
            </a:solidFill>
          </a:endParaRPr>
        </a:p>
      </dsp:txBody>
      <dsp:txXfrm rot="10800000">
        <a:off x="311915" y="1890950"/>
        <a:ext cx="2216069" cy="2240086"/>
      </dsp:txXfrm>
    </dsp:sp>
    <dsp:sp modelId="{B0802DD3-DFE6-43A6-9B1E-0CBCE83D6ACC}">
      <dsp:nvSpPr>
        <dsp:cNvPr id="0" name=""/>
        <dsp:cNvSpPr/>
      </dsp:nvSpPr>
      <dsp:spPr>
        <a:xfrm>
          <a:off x="2834882" y="252126"/>
          <a:ext cx="2358221" cy="1386697"/>
        </a:xfrm>
        <a:prstGeom prst="roundRect">
          <a:avLst>
            <a:gd name="adj" fmla="val 10000"/>
          </a:avLst>
        </a:prstGeom>
        <a:solidFill>
          <a:schemeClr val="accent5">
            <a:tint val="50000"/>
            <a:hueOff val="-5341183"/>
            <a:satOff val="23809"/>
            <a:lumOff val="210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6ABC6F1D-5CAD-4135-9273-CDC2CF65E9F0}">
      <dsp:nvSpPr>
        <dsp:cNvPr id="0" name=""/>
        <dsp:cNvSpPr/>
      </dsp:nvSpPr>
      <dsp:spPr>
        <a:xfrm rot="10800000">
          <a:off x="2834882" y="1890950"/>
          <a:ext cx="2358221" cy="2311162"/>
        </a:xfrm>
        <a:prstGeom prst="round2SameRect">
          <a:avLst>
            <a:gd name="adj1" fmla="val 10500"/>
            <a:gd name="adj2" fmla="val 0"/>
          </a:avLst>
        </a:prstGeom>
        <a:solidFill>
          <a:schemeClr val="accent5">
            <a:hueOff val="-4966938"/>
            <a:satOff val="19906"/>
            <a:lumOff val="431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62280" tIns="462280" rIns="462280" bIns="462280" numCol="1" spcCol="1270" anchor="t" anchorCtr="0">
          <a:noAutofit/>
        </a:bodyPr>
        <a:lstStyle/>
        <a:p>
          <a:pPr lvl="0" algn="l" defTabSz="2889250">
            <a:lnSpc>
              <a:spcPct val="90000"/>
            </a:lnSpc>
            <a:spcBef>
              <a:spcPct val="0"/>
            </a:spcBef>
            <a:spcAft>
              <a:spcPct val="35000"/>
            </a:spcAft>
          </a:pPr>
          <a:endParaRPr lang="sr-Latn-ME" sz="6500" kern="1200" dirty="0">
            <a:solidFill>
              <a:srgbClr val="000000"/>
            </a:solidFill>
          </a:endParaRPr>
        </a:p>
      </dsp:txBody>
      <dsp:txXfrm rot="10800000">
        <a:off x="2905958" y="1890950"/>
        <a:ext cx="2216069" cy="2240086"/>
      </dsp:txXfrm>
    </dsp:sp>
    <dsp:sp modelId="{FE5C339D-DAF1-48B7-B3CD-4AA06A4910D2}">
      <dsp:nvSpPr>
        <dsp:cNvPr id="0" name=""/>
        <dsp:cNvSpPr/>
      </dsp:nvSpPr>
      <dsp:spPr>
        <a:xfrm>
          <a:off x="5428926" y="252126"/>
          <a:ext cx="2358221" cy="1386697"/>
        </a:xfrm>
        <a:prstGeom prst="roundRect">
          <a:avLst>
            <a:gd name="adj" fmla="val 10000"/>
          </a:avLst>
        </a:prstGeom>
        <a:solidFill>
          <a:schemeClr val="accent5">
            <a:tint val="50000"/>
            <a:hueOff val="-10682366"/>
            <a:satOff val="47617"/>
            <a:lumOff val="420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2E30490-9B98-47A7-B87A-9524DB2CA8F1}">
      <dsp:nvSpPr>
        <dsp:cNvPr id="0" name=""/>
        <dsp:cNvSpPr/>
      </dsp:nvSpPr>
      <dsp:spPr>
        <a:xfrm rot="10800000">
          <a:off x="5428926" y="1890950"/>
          <a:ext cx="2358221" cy="2311162"/>
        </a:xfrm>
        <a:prstGeom prst="round2SameRect">
          <a:avLst>
            <a:gd name="adj1" fmla="val 10500"/>
            <a:gd name="adj2" fmla="val 0"/>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62280" tIns="462280" rIns="462280" bIns="462280" numCol="1" spcCol="1270" anchor="t" anchorCtr="0">
          <a:noAutofit/>
        </a:bodyPr>
        <a:lstStyle/>
        <a:p>
          <a:pPr lvl="0" algn="l" defTabSz="2889250">
            <a:lnSpc>
              <a:spcPct val="90000"/>
            </a:lnSpc>
            <a:spcBef>
              <a:spcPct val="0"/>
            </a:spcBef>
            <a:spcAft>
              <a:spcPct val="35000"/>
            </a:spcAft>
          </a:pPr>
          <a:endParaRPr lang="sr-Latn-ME" sz="6500" kern="1200" dirty="0">
            <a:solidFill>
              <a:srgbClr val="000000"/>
            </a:solidFill>
          </a:endParaRPr>
        </a:p>
      </dsp:txBody>
      <dsp:txXfrm rot="10800000">
        <a:off x="5500002" y="1890950"/>
        <a:ext cx="2216069" cy="22400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211C6-A6B1-4013-A21A-755A3DAED437}">
      <dsp:nvSpPr>
        <dsp:cNvPr id="0" name=""/>
        <dsp:cNvSpPr/>
      </dsp:nvSpPr>
      <dsp:spPr>
        <a:xfrm>
          <a:off x="0" y="0"/>
          <a:ext cx="8027987" cy="1890950"/>
        </a:xfrm>
        <a:prstGeom prst="roundRect">
          <a:avLst>
            <a:gd name="adj" fmla="val 1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1623FC-3918-405B-8C75-FC8E5AEE160A}">
      <dsp:nvSpPr>
        <dsp:cNvPr id="0" name=""/>
        <dsp:cNvSpPr/>
      </dsp:nvSpPr>
      <dsp:spPr>
        <a:xfrm>
          <a:off x="240839" y="252126"/>
          <a:ext cx="2358221" cy="1386697"/>
        </a:xfrm>
        <a:prstGeom prst="roundRect">
          <a:avLst>
            <a:gd name="adj" fmla="val 10000"/>
          </a:avLst>
        </a:prstGeom>
        <a:solidFill>
          <a:schemeClr val="accent5">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1262B731-9087-4614-9F0F-5B7A3CFA4E51}">
      <dsp:nvSpPr>
        <dsp:cNvPr id="0" name=""/>
        <dsp:cNvSpPr/>
      </dsp:nvSpPr>
      <dsp:spPr>
        <a:xfrm rot="10800000">
          <a:off x="240839" y="1890950"/>
          <a:ext cx="2358221" cy="2311162"/>
        </a:xfrm>
        <a:prstGeom prst="round2SameRect">
          <a:avLst>
            <a:gd name="adj1" fmla="val 10500"/>
            <a:gd name="adj2" fmla="val 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62280" tIns="462280" rIns="462280" bIns="462280" numCol="1" spcCol="1270" anchor="t" anchorCtr="0">
          <a:noAutofit/>
        </a:bodyPr>
        <a:lstStyle/>
        <a:p>
          <a:pPr lvl="0" algn="l" defTabSz="2889250">
            <a:lnSpc>
              <a:spcPct val="90000"/>
            </a:lnSpc>
            <a:spcBef>
              <a:spcPct val="0"/>
            </a:spcBef>
            <a:spcAft>
              <a:spcPct val="35000"/>
            </a:spcAft>
          </a:pPr>
          <a:endParaRPr lang="sr-Latn-ME" sz="6500" kern="1200" dirty="0">
            <a:solidFill>
              <a:srgbClr val="000000"/>
            </a:solidFill>
          </a:endParaRPr>
        </a:p>
      </dsp:txBody>
      <dsp:txXfrm rot="10800000">
        <a:off x="311915" y="1890950"/>
        <a:ext cx="2216069" cy="2240086"/>
      </dsp:txXfrm>
    </dsp:sp>
    <dsp:sp modelId="{B0802DD3-DFE6-43A6-9B1E-0CBCE83D6ACC}">
      <dsp:nvSpPr>
        <dsp:cNvPr id="0" name=""/>
        <dsp:cNvSpPr/>
      </dsp:nvSpPr>
      <dsp:spPr>
        <a:xfrm>
          <a:off x="2834882" y="252126"/>
          <a:ext cx="2358221" cy="1386697"/>
        </a:xfrm>
        <a:prstGeom prst="roundRect">
          <a:avLst>
            <a:gd name="adj" fmla="val 10000"/>
          </a:avLst>
        </a:prstGeom>
        <a:solidFill>
          <a:schemeClr val="accent5">
            <a:tint val="50000"/>
            <a:hueOff val="-5341183"/>
            <a:satOff val="23809"/>
            <a:lumOff val="210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6ABC6F1D-5CAD-4135-9273-CDC2CF65E9F0}">
      <dsp:nvSpPr>
        <dsp:cNvPr id="0" name=""/>
        <dsp:cNvSpPr/>
      </dsp:nvSpPr>
      <dsp:spPr>
        <a:xfrm rot="10800000">
          <a:off x="2834882" y="1890950"/>
          <a:ext cx="2358221" cy="2311162"/>
        </a:xfrm>
        <a:prstGeom prst="round2SameRect">
          <a:avLst>
            <a:gd name="adj1" fmla="val 10500"/>
            <a:gd name="adj2" fmla="val 0"/>
          </a:avLst>
        </a:prstGeom>
        <a:solidFill>
          <a:schemeClr val="accent5">
            <a:hueOff val="-4966938"/>
            <a:satOff val="19906"/>
            <a:lumOff val="431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62280" tIns="462280" rIns="462280" bIns="462280" numCol="1" spcCol="1270" anchor="t" anchorCtr="0">
          <a:noAutofit/>
        </a:bodyPr>
        <a:lstStyle/>
        <a:p>
          <a:pPr lvl="0" algn="l" defTabSz="2889250">
            <a:lnSpc>
              <a:spcPct val="90000"/>
            </a:lnSpc>
            <a:spcBef>
              <a:spcPct val="0"/>
            </a:spcBef>
            <a:spcAft>
              <a:spcPct val="35000"/>
            </a:spcAft>
          </a:pPr>
          <a:endParaRPr lang="sr-Latn-ME" sz="6500" kern="1200" dirty="0">
            <a:solidFill>
              <a:srgbClr val="000000"/>
            </a:solidFill>
          </a:endParaRPr>
        </a:p>
      </dsp:txBody>
      <dsp:txXfrm rot="10800000">
        <a:off x="2905958" y="1890950"/>
        <a:ext cx="2216069" cy="2240086"/>
      </dsp:txXfrm>
    </dsp:sp>
    <dsp:sp modelId="{FE5C339D-DAF1-48B7-B3CD-4AA06A4910D2}">
      <dsp:nvSpPr>
        <dsp:cNvPr id="0" name=""/>
        <dsp:cNvSpPr/>
      </dsp:nvSpPr>
      <dsp:spPr>
        <a:xfrm>
          <a:off x="5428926" y="252126"/>
          <a:ext cx="2358221" cy="1386697"/>
        </a:xfrm>
        <a:prstGeom prst="roundRect">
          <a:avLst>
            <a:gd name="adj" fmla="val 10000"/>
          </a:avLst>
        </a:prstGeom>
        <a:solidFill>
          <a:schemeClr val="accent5">
            <a:tint val="50000"/>
            <a:hueOff val="-10682366"/>
            <a:satOff val="47617"/>
            <a:lumOff val="420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2E30490-9B98-47A7-B87A-9524DB2CA8F1}">
      <dsp:nvSpPr>
        <dsp:cNvPr id="0" name=""/>
        <dsp:cNvSpPr/>
      </dsp:nvSpPr>
      <dsp:spPr>
        <a:xfrm rot="10800000">
          <a:off x="5428926" y="1890950"/>
          <a:ext cx="2358221" cy="2311162"/>
        </a:xfrm>
        <a:prstGeom prst="round2SameRect">
          <a:avLst>
            <a:gd name="adj1" fmla="val 10500"/>
            <a:gd name="adj2" fmla="val 0"/>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62280" tIns="462280" rIns="462280" bIns="462280" numCol="1" spcCol="1270" anchor="t" anchorCtr="0">
          <a:noAutofit/>
        </a:bodyPr>
        <a:lstStyle/>
        <a:p>
          <a:pPr lvl="0" algn="l" defTabSz="2889250">
            <a:lnSpc>
              <a:spcPct val="90000"/>
            </a:lnSpc>
            <a:spcBef>
              <a:spcPct val="0"/>
            </a:spcBef>
            <a:spcAft>
              <a:spcPct val="35000"/>
            </a:spcAft>
          </a:pPr>
          <a:endParaRPr lang="sr-Latn-ME" sz="6500" kern="1200" dirty="0">
            <a:solidFill>
              <a:srgbClr val="000000"/>
            </a:solidFill>
          </a:endParaRPr>
        </a:p>
      </dsp:txBody>
      <dsp:txXfrm rot="10800000">
        <a:off x="5500002" y="1890950"/>
        <a:ext cx="2216069" cy="22400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211C6-A6B1-4013-A21A-755A3DAED437}">
      <dsp:nvSpPr>
        <dsp:cNvPr id="0" name=""/>
        <dsp:cNvSpPr/>
      </dsp:nvSpPr>
      <dsp:spPr>
        <a:xfrm>
          <a:off x="0" y="0"/>
          <a:ext cx="8027987" cy="1890950"/>
        </a:xfrm>
        <a:prstGeom prst="roundRect">
          <a:avLst>
            <a:gd name="adj" fmla="val 1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1623FC-3918-405B-8C75-FC8E5AEE160A}">
      <dsp:nvSpPr>
        <dsp:cNvPr id="0" name=""/>
        <dsp:cNvSpPr/>
      </dsp:nvSpPr>
      <dsp:spPr>
        <a:xfrm>
          <a:off x="240839" y="252126"/>
          <a:ext cx="2358221" cy="1386697"/>
        </a:xfrm>
        <a:prstGeom prst="roundRect">
          <a:avLst>
            <a:gd name="adj" fmla="val 10000"/>
          </a:avLst>
        </a:prstGeom>
        <a:solidFill>
          <a:schemeClr val="accent5">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1262B731-9087-4614-9F0F-5B7A3CFA4E51}">
      <dsp:nvSpPr>
        <dsp:cNvPr id="0" name=""/>
        <dsp:cNvSpPr/>
      </dsp:nvSpPr>
      <dsp:spPr>
        <a:xfrm rot="10800000">
          <a:off x="240839" y="1890950"/>
          <a:ext cx="2358221" cy="2311162"/>
        </a:xfrm>
        <a:prstGeom prst="round2SameRect">
          <a:avLst>
            <a:gd name="adj1" fmla="val 10500"/>
            <a:gd name="adj2" fmla="val 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62280" tIns="462280" rIns="462280" bIns="462280" numCol="1" spcCol="1270" anchor="t" anchorCtr="0">
          <a:noAutofit/>
        </a:bodyPr>
        <a:lstStyle/>
        <a:p>
          <a:pPr lvl="0" algn="l" defTabSz="2889250">
            <a:lnSpc>
              <a:spcPct val="90000"/>
            </a:lnSpc>
            <a:spcBef>
              <a:spcPct val="0"/>
            </a:spcBef>
            <a:spcAft>
              <a:spcPct val="35000"/>
            </a:spcAft>
          </a:pPr>
          <a:endParaRPr lang="sr-Latn-ME" sz="6500" kern="1200" dirty="0">
            <a:solidFill>
              <a:srgbClr val="000000"/>
            </a:solidFill>
          </a:endParaRPr>
        </a:p>
      </dsp:txBody>
      <dsp:txXfrm rot="10800000">
        <a:off x="311915" y="1890950"/>
        <a:ext cx="2216069" cy="2240086"/>
      </dsp:txXfrm>
    </dsp:sp>
    <dsp:sp modelId="{B0802DD3-DFE6-43A6-9B1E-0CBCE83D6ACC}">
      <dsp:nvSpPr>
        <dsp:cNvPr id="0" name=""/>
        <dsp:cNvSpPr/>
      </dsp:nvSpPr>
      <dsp:spPr>
        <a:xfrm>
          <a:off x="2834882" y="252126"/>
          <a:ext cx="2358221" cy="1386697"/>
        </a:xfrm>
        <a:prstGeom prst="roundRect">
          <a:avLst>
            <a:gd name="adj" fmla="val 10000"/>
          </a:avLst>
        </a:prstGeom>
        <a:solidFill>
          <a:schemeClr val="accent5">
            <a:tint val="50000"/>
            <a:hueOff val="-5341183"/>
            <a:satOff val="23809"/>
            <a:lumOff val="210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6ABC6F1D-5CAD-4135-9273-CDC2CF65E9F0}">
      <dsp:nvSpPr>
        <dsp:cNvPr id="0" name=""/>
        <dsp:cNvSpPr/>
      </dsp:nvSpPr>
      <dsp:spPr>
        <a:xfrm rot="10800000">
          <a:off x="2834882" y="1890950"/>
          <a:ext cx="2358221" cy="2311162"/>
        </a:xfrm>
        <a:prstGeom prst="round2SameRect">
          <a:avLst>
            <a:gd name="adj1" fmla="val 10500"/>
            <a:gd name="adj2" fmla="val 0"/>
          </a:avLst>
        </a:prstGeom>
        <a:solidFill>
          <a:schemeClr val="accent5">
            <a:hueOff val="-4966938"/>
            <a:satOff val="19906"/>
            <a:lumOff val="431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62280" tIns="462280" rIns="462280" bIns="462280" numCol="1" spcCol="1270" anchor="t" anchorCtr="0">
          <a:noAutofit/>
        </a:bodyPr>
        <a:lstStyle/>
        <a:p>
          <a:pPr lvl="0" algn="l" defTabSz="2889250">
            <a:lnSpc>
              <a:spcPct val="90000"/>
            </a:lnSpc>
            <a:spcBef>
              <a:spcPct val="0"/>
            </a:spcBef>
            <a:spcAft>
              <a:spcPct val="35000"/>
            </a:spcAft>
          </a:pPr>
          <a:endParaRPr lang="sr-Latn-ME" sz="6500" kern="1200" dirty="0">
            <a:solidFill>
              <a:srgbClr val="000000"/>
            </a:solidFill>
          </a:endParaRPr>
        </a:p>
      </dsp:txBody>
      <dsp:txXfrm rot="10800000">
        <a:off x="2905958" y="1890950"/>
        <a:ext cx="2216069" cy="2240086"/>
      </dsp:txXfrm>
    </dsp:sp>
    <dsp:sp modelId="{FE5C339D-DAF1-48B7-B3CD-4AA06A4910D2}">
      <dsp:nvSpPr>
        <dsp:cNvPr id="0" name=""/>
        <dsp:cNvSpPr/>
      </dsp:nvSpPr>
      <dsp:spPr>
        <a:xfrm>
          <a:off x="5428926" y="252126"/>
          <a:ext cx="2358221" cy="1386697"/>
        </a:xfrm>
        <a:prstGeom prst="roundRect">
          <a:avLst>
            <a:gd name="adj" fmla="val 10000"/>
          </a:avLst>
        </a:prstGeom>
        <a:solidFill>
          <a:schemeClr val="accent5">
            <a:tint val="50000"/>
            <a:hueOff val="-10682366"/>
            <a:satOff val="47617"/>
            <a:lumOff val="420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2E30490-9B98-47A7-B87A-9524DB2CA8F1}">
      <dsp:nvSpPr>
        <dsp:cNvPr id="0" name=""/>
        <dsp:cNvSpPr/>
      </dsp:nvSpPr>
      <dsp:spPr>
        <a:xfrm rot="10800000">
          <a:off x="5428926" y="1890950"/>
          <a:ext cx="2358221" cy="2311162"/>
        </a:xfrm>
        <a:prstGeom prst="round2SameRect">
          <a:avLst>
            <a:gd name="adj1" fmla="val 10500"/>
            <a:gd name="adj2" fmla="val 0"/>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62280" tIns="462280" rIns="462280" bIns="462280" numCol="1" spcCol="1270" anchor="t" anchorCtr="0">
          <a:noAutofit/>
        </a:bodyPr>
        <a:lstStyle/>
        <a:p>
          <a:pPr lvl="0" algn="l" defTabSz="2889250">
            <a:lnSpc>
              <a:spcPct val="90000"/>
            </a:lnSpc>
            <a:spcBef>
              <a:spcPct val="0"/>
            </a:spcBef>
            <a:spcAft>
              <a:spcPct val="35000"/>
            </a:spcAft>
          </a:pPr>
          <a:endParaRPr lang="sr-Latn-ME" sz="6500" kern="1200" dirty="0">
            <a:solidFill>
              <a:srgbClr val="000000"/>
            </a:solidFill>
          </a:endParaRPr>
        </a:p>
      </dsp:txBody>
      <dsp:txXfrm rot="10800000">
        <a:off x="5500002" y="1890950"/>
        <a:ext cx="2216069" cy="22400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211C6-A6B1-4013-A21A-755A3DAED437}">
      <dsp:nvSpPr>
        <dsp:cNvPr id="0" name=""/>
        <dsp:cNvSpPr/>
      </dsp:nvSpPr>
      <dsp:spPr>
        <a:xfrm>
          <a:off x="0" y="0"/>
          <a:ext cx="8027987" cy="1890950"/>
        </a:xfrm>
        <a:prstGeom prst="roundRect">
          <a:avLst>
            <a:gd name="adj" fmla="val 1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1623FC-3918-405B-8C75-FC8E5AEE160A}">
      <dsp:nvSpPr>
        <dsp:cNvPr id="0" name=""/>
        <dsp:cNvSpPr/>
      </dsp:nvSpPr>
      <dsp:spPr>
        <a:xfrm>
          <a:off x="240839" y="252126"/>
          <a:ext cx="2358221" cy="1386697"/>
        </a:xfrm>
        <a:prstGeom prst="roundRect">
          <a:avLst>
            <a:gd name="adj" fmla="val 10000"/>
          </a:avLst>
        </a:prstGeom>
        <a:solidFill>
          <a:schemeClr val="accent5">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1262B731-9087-4614-9F0F-5B7A3CFA4E51}">
      <dsp:nvSpPr>
        <dsp:cNvPr id="0" name=""/>
        <dsp:cNvSpPr/>
      </dsp:nvSpPr>
      <dsp:spPr>
        <a:xfrm rot="10800000">
          <a:off x="240839" y="1890950"/>
          <a:ext cx="2358221" cy="2311162"/>
        </a:xfrm>
        <a:prstGeom prst="round2SameRect">
          <a:avLst>
            <a:gd name="adj1" fmla="val 10500"/>
            <a:gd name="adj2" fmla="val 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62280" tIns="462280" rIns="462280" bIns="462280" numCol="1" spcCol="1270" anchor="t" anchorCtr="0">
          <a:noAutofit/>
        </a:bodyPr>
        <a:lstStyle/>
        <a:p>
          <a:pPr lvl="0" algn="l" defTabSz="2889250">
            <a:lnSpc>
              <a:spcPct val="90000"/>
            </a:lnSpc>
            <a:spcBef>
              <a:spcPct val="0"/>
            </a:spcBef>
            <a:spcAft>
              <a:spcPct val="35000"/>
            </a:spcAft>
          </a:pPr>
          <a:endParaRPr lang="sr-Latn-ME" sz="6500" kern="1200" dirty="0">
            <a:solidFill>
              <a:srgbClr val="000000"/>
            </a:solidFill>
          </a:endParaRPr>
        </a:p>
      </dsp:txBody>
      <dsp:txXfrm rot="10800000">
        <a:off x="311915" y="1890950"/>
        <a:ext cx="2216069" cy="2240086"/>
      </dsp:txXfrm>
    </dsp:sp>
    <dsp:sp modelId="{B0802DD3-DFE6-43A6-9B1E-0CBCE83D6ACC}">
      <dsp:nvSpPr>
        <dsp:cNvPr id="0" name=""/>
        <dsp:cNvSpPr/>
      </dsp:nvSpPr>
      <dsp:spPr>
        <a:xfrm>
          <a:off x="2834882" y="252126"/>
          <a:ext cx="2358221" cy="1386697"/>
        </a:xfrm>
        <a:prstGeom prst="roundRect">
          <a:avLst>
            <a:gd name="adj" fmla="val 10000"/>
          </a:avLst>
        </a:prstGeom>
        <a:solidFill>
          <a:schemeClr val="accent5">
            <a:tint val="50000"/>
            <a:hueOff val="-5341183"/>
            <a:satOff val="23809"/>
            <a:lumOff val="210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6ABC6F1D-5CAD-4135-9273-CDC2CF65E9F0}">
      <dsp:nvSpPr>
        <dsp:cNvPr id="0" name=""/>
        <dsp:cNvSpPr/>
      </dsp:nvSpPr>
      <dsp:spPr>
        <a:xfrm rot="10800000">
          <a:off x="2834882" y="1890950"/>
          <a:ext cx="2358221" cy="2311162"/>
        </a:xfrm>
        <a:prstGeom prst="round2SameRect">
          <a:avLst>
            <a:gd name="adj1" fmla="val 10500"/>
            <a:gd name="adj2" fmla="val 0"/>
          </a:avLst>
        </a:prstGeom>
        <a:solidFill>
          <a:schemeClr val="accent5">
            <a:hueOff val="-4966938"/>
            <a:satOff val="19906"/>
            <a:lumOff val="431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62280" tIns="462280" rIns="462280" bIns="462280" numCol="1" spcCol="1270" anchor="t" anchorCtr="0">
          <a:noAutofit/>
        </a:bodyPr>
        <a:lstStyle/>
        <a:p>
          <a:pPr lvl="0" algn="l" defTabSz="2889250">
            <a:lnSpc>
              <a:spcPct val="90000"/>
            </a:lnSpc>
            <a:spcBef>
              <a:spcPct val="0"/>
            </a:spcBef>
            <a:spcAft>
              <a:spcPct val="35000"/>
            </a:spcAft>
          </a:pPr>
          <a:endParaRPr lang="sr-Latn-ME" sz="6500" kern="1200" dirty="0">
            <a:solidFill>
              <a:srgbClr val="000000"/>
            </a:solidFill>
          </a:endParaRPr>
        </a:p>
      </dsp:txBody>
      <dsp:txXfrm rot="10800000">
        <a:off x="2905958" y="1890950"/>
        <a:ext cx="2216069" cy="2240086"/>
      </dsp:txXfrm>
    </dsp:sp>
    <dsp:sp modelId="{FE5C339D-DAF1-48B7-B3CD-4AA06A4910D2}">
      <dsp:nvSpPr>
        <dsp:cNvPr id="0" name=""/>
        <dsp:cNvSpPr/>
      </dsp:nvSpPr>
      <dsp:spPr>
        <a:xfrm>
          <a:off x="5428926" y="252126"/>
          <a:ext cx="2358221" cy="1386697"/>
        </a:xfrm>
        <a:prstGeom prst="roundRect">
          <a:avLst>
            <a:gd name="adj" fmla="val 10000"/>
          </a:avLst>
        </a:prstGeom>
        <a:solidFill>
          <a:schemeClr val="accent5">
            <a:tint val="50000"/>
            <a:hueOff val="-10682366"/>
            <a:satOff val="47617"/>
            <a:lumOff val="420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2E30490-9B98-47A7-B87A-9524DB2CA8F1}">
      <dsp:nvSpPr>
        <dsp:cNvPr id="0" name=""/>
        <dsp:cNvSpPr/>
      </dsp:nvSpPr>
      <dsp:spPr>
        <a:xfrm rot="10800000">
          <a:off x="5428926" y="1890950"/>
          <a:ext cx="2358221" cy="2311162"/>
        </a:xfrm>
        <a:prstGeom prst="round2SameRect">
          <a:avLst>
            <a:gd name="adj1" fmla="val 10500"/>
            <a:gd name="adj2" fmla="val 0"/>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62280" tIns="462280" rIns="462280" bIns="462280" numCol="1" spcCol="1270" anchor="t" anchorCtr="0">
          <a:noAutofit/>
        </a:bodyPr>
        <a:lstStyle/>
        <a:p>
          <a:pPr lvl="0" algn="l" defTabSz="2889250">
            <a:lnSpc>
              <a:spcPct val="90000"/>
            </a:lnSpc>
            <a:spcBef>
              <a:spcPct val="0"/>
            </a:spcBef>
            <a:spcAft>
              <a:spcPct val="35000"/>
            </a:spcAft>
          </a:pPr>
          <a:endParaRPr lang="sr-Latn-ME" sz="6500" kern="1200" dirty="0">
            <a:solidFill>
              <a:srgbClr val="000000"/>
            </a:solidFill>
          </a:endParaRPr>
        </a:p>
      </dsp:txBody>
      <dsp:txXfrm rot="10800000">
        <a:off x="5500002" y="1890950"/>
        <a:ext cx="2216069" cy="22400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211C6-A6B1-4013-A21A-755A3DAED437}">
      <dsp:nvSpPr>
        <dsp:cNvPr id="0" name=""/>
        <dsp:cNvSpPr/>
      </dsp:nvSpPr>
      <dsp:spPr>
        <a:xfrm>
          <a:off x="0" y="0"/>
          <a:ext cx="8027987" cy="1890950"/>
        </a:xfrm>
        <a:prstGeom prst="roundRect">
          <a:avLst>
            <a:gd name="adj" fmla="val 1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1623FC-3918-405B-8C75-FC8E5AEE160A}">
      <dsp:nvSpPr>
        <dsp:cNvPr id="0" name=""/>
        <dsp:cNvSpPr/>
      </dsp:nvSpPr>
      <dsp:spPr>
        <a:xfrm>
          <a:off x="240839" y="252126"/>
          <a:ext cx="2358221" cy="1386696"/>
        </a:xfrm>
        <a:prstGeom prst="roundRect">
          <a:avLst>
            <a:gd name="adj" fmla="val 10000"/>
          </a:avLst>
        </a:prstGeom>
        <a:solidFill>
          <a:schemeClr val="accent5">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1262B731-9087-4614-9F0F-5B7A3CFA4E51}">
      <dsp:nvSpPr>
        <dsp:cNvPr id="0" name=""/>
        <dsp:cNvSpPr/>
      </dsp:nvSpPr>
      <dsp:spPr>
        <a:xfrm rot="10800000">
          <a:off x="240839" y="1890950"/>
          <a:ext cx="2358221" cy="2311161"/>
        </a:xfrm>
        <a:prstGeom prst="round2SameRect">
          <a:avLst>
            <a:gd name="adj1" fmla="val 10500"/>
            <a:gd name="adj2" fmla="val 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62280" tIns="462280" rIns="462280" bIns="462280" numCol="1" spcCol="1270" anchor="t" anchorCtr="0">
          <a:noAutofit/>
        </a:bodyPr>
        <a:lstStyle/>
        <a:p>
          <a:pPr lvl="0" algn="l" defTabSz="2889250">
            <a:lnSpc>
              <a:spcPct val="90000"/>
            </a:lnSpc>
            <a:spcBef>
              <a:spcPct val="0"/>
            </a:spcBef>
            <a:spcAft>
              <a:spcPct val="35000"/>
            </a:spcAft>
          </a:pPr>
          <a:endParaRPr lang="sr-Latn-ME" sz="6500" kern="1200" dirty="0">
            <a:solidFill>
              <a:srgbClr val="000000"/>
            </a:solidFill>
          </a:endParaRPr>
        </a:p>
      </dsp:txBody>
      <dsp:txXfrm rot="10800000">
        <a:off x="311915" y="1890950"/>
        <a:ext cx="2216069" cy="2240085"/>
      </dsp:txXfrm>
    </dsp:sp>
    <dsp:sp modelId="{B0802DD3-DFE6-43A6-9B1E-0CBCE83D6ACC}">
      <dsp:nvSpPr>
        <dsp:cNvPr id="0" name=""/>
        <dsp:cNvSpPr/>
      </dsp:nvSpPr>
      <dsp:spPr>
        <a:xfrm>
          <a:off x="2834882" y="252126"/>
          <a:ext cx="2358221" cy="1386696"/>
        </a:xfrm>
        <a:prstGeom prst="roundRect">
          <a:avLst>
            <a:gd name="adj" fmla="val 10000"/>
          </a:avLst>
        </a:prstGeom>
        <a:solidFill>
          <a:schemeClr val="accent5">
            <a:tint val="50000"/>
            <a:hueOff val="-5341183"/>
            <a:satOff val="23809"/>
            <a:lumOff val="210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6ABC6F1D-5CAD-4135-9273-CDC2CF65E9F0}">
      <dsp:nvSpPr>
        <dsp:cNvPr id="0" name=""/>
        <dsp:cNvSpPr/>
      </dsp:nvSpPr>
      <dsp:spPr>
        <a:xfrm rot="10800000">
          <a:off x="2834882" y="1890950"/>
          <a:ext cx="2358221" cy="2311161"/>
        </a:xfrm>
        <a:prstGeom prst="round2SameRect">
          <a:avLst>
            <a:gd name="adj1" fmla="val 10500"/>
            <a:gd name="adj2" fmla="val 0"/>
          </a:avLst>
        </a:prstGeom>
        <a:solidFill>
          <a:schemeClr val="accent5">
            <a:hueOff val="-4966938"/>
            <a:satOff val="19906"/>
            <a:lumOff val="431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62280" tIns="462280" rIns="462280" bIns="462280" numCol="1" spcCol="1270" anchor="t" anchorCtr="0">
          <a:noAutofit/>
        </a:bodyPr>
        <a:lstStyle/>
        <a:p>
          <a:pPr lvl="0" algn="l" defTabSz="2889250">
            <a:lnSpc>
              <a:spcPct val="90000"/>
            </a:lnSpc>
            <a:spcBef>
              <a:spcPct val="0"/>
            </a:spcBef>
            <a:spcAft>
              <a:spcPct val="35000"/>
            </a:spcAft>
          </a:pPr>
          <a:endParaRPr lang="sr-Latn-ME" sz="6500" kern="1200" dirty="0">
            <a:solidFill>
              <a:srgbClr val="000000"/>
            </a:solidFill>
          </a:endParaRPr>
        </a:p>
      </dsp:txBody>
      <dsp:txXfrm rot="10800000">
        <a:off x="2905958" y="1890950"/>
        <a:ext cx="2216069" cy="2240085"/>
      </dsp:txXfrm>
    </dsp:sp>
    <dsp:sp modelId="{FE5C339D-DAF1-48B7-B3CD-4AA06A4910D2}">
      <dsp:nvSpPr>
        <dsp:cNvPr id="0" name=""/>
        <dsp:cNvSpPr/>
      </dsp:nvSpPr>
      <dsp:spPr>
        <a:xfrm>
          <a:off x="5428926" y="252126"/>
          <a:ext cx="2358221" cy="1386696"/>
        </a:xfrm>
        <a:prstGeom prst="roundRect">
          <a:avLst>
            <a:gd name="adj" fmla="val 10000"/>
          </a:avLst>
        </a:prstGeom>
        <a:solidFill>
          <a:schemeClr val="accent5">
            <a:tint val="50000"/>
            <a:hueOff val="-10682366"/>
            <a:satOff val="47617"/>
            <a:lumOff val="420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2E30490-9B98-47A7-B87A-9524DB2CA8F1}">
      <dsp:nvSpPr>
        <dsp:cNvPr id="0" name=""/>
        <dsp:cNvSpPr/>
      </dsp:nvSpPr>
      <dsp:spPr>
        <a:xfrm rot="10800000">
          <a:off x="5428926" y="1890950"/>
          <a:ext cx="2358221" cy="2311161"/>
        </a:xfrm>
        <a:prstGeom prst="round2SameRect">
          <a:avLst>
            <a:gd name="adj1" fmla="val 10500"/>
            <a:gd name="adj2" fmla="val 0"/>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62280" tIns="462280" rIns="462280" bIns="462280" numCol="1" spcCol="1270" anchor="t" anchorCtr="0">
          <a:noAutofit/>
        </a:bodyPr>
        <a:lstStyle/>
        <a:p>
          <a:pPr lvl="0" algn="l" defTabSz="2889250">
            <a:lnSpc>
              <a:spcPct val="90000"/>
            </a:lnSpc>
            <a:spcBef>
              <a:spcPct val="0"/>
            </a:spcBef>
            <a:spcAft>
              <a:spcPct val="35000"/>
            </a:spcAft>
          </a:pPr>
          <a:endParaRPr lang="sr-Latn-ME" sz="6500" kern="1200" dirty="0">
            <a:solidFill>
              <a:srgbClr val="000000"/>
            </a:solidFill>
          </a:endParaRPr>
        </a:p>
      </dsp:txBody>
      <dsp:txXfrm rot="10800000">
        <a:off x="5500002" y="1890950"/>
        <a:ext cx="2216069" cy="224008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27.wmf"/><Relationship Id="rId1" Type="http://schemas.openxmlformats.org/officeDocument/2006/relationships/image" Target="../media/image9.wmf"/><Relationship Id="rId4"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sr-Latn-M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9019890-69C7-4CE1-8F75-01762BE13193}" type="datetimeFigureOut">
              <a:rPr lang="sr-Latn-ME"/>
              <a:pPr>
                <a:defRPr/>
              </a:pPr>
              <a:t>13.5.2013</a:t>
            </a:fld>
            <a:endParaRPr lang="sr-Latn-M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r-Latn-ME"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sr-Latn-ME"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sr-Latn-M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4DFF9F7-9471-435C-BD33-E4100165192F}" type="slidenum">
              <a:rPr lang="sr-Latn-ME"/>
              <a:pPr>
                <a:defRPr/>
              </a:pPr>
              <a:t>‹#›</a:t>
            </a:fld>
            <a:endParaRPr lang="sr-Latn-ME"/>
          </a:p>
        </p:txBody>
      </p:sp>
    </p:spTree>
    <p:extLst>
      <p:ext uri="{BB962C8B-B14F-4D97-AF65-F5344CB8AC3E}">
        <p14:creationId xmlns:p14="http://schemas.microsoft.com/office/powerpoint/2010/main" val="3967953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T</a:t>
            </a:r>
            <a:r>
              <a:rPr lang="sr-Latn-ME" dirty="0" err="1" smtClean="0"/>
              <a:t>ema</a:t>
            </a:r>
            <a:r>
              <a:rPr lang="sr-Latn-ME" dirty="0" smtClean="0"/>
              <a:t> </a:t>
            </a:r>
            <a:r>
              <a:rPr lang="en-US" smtClean="0"/>
              <a:t>ovog</a:t>
            </a:r>
            <a:r>
              <a:rPr lang="sr-Latn-ME" smtClean="0"/>
              <a:t> </a:t>
            </a:r>
            <a:r>
              <a:rPr lang="sr-Latn-ME" dirty="0" smtClean="0"/>
              <a:t>rada je Proračun karakterističnih veličina struja kratkih spojeva u visokonaponskim razvodnim postrojenjima.</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icrosoft Sans Serif" pitchFamily="34" charset="0"/>
                <a:cs typeface="Arial" charset="0"/>
              </a:defRPr>
            </a:lvl1pPr>
            <a:lvl2pPr marL="742950" indent="-285750">
              <a:defRPr>
                <a:solidFill>
                  <a:schemeClr val="tx1"/>
                </a:solidFill>
                <a:latin typeface="Microsoft Sans Serif" pitchFamily="34" charset="0"/>
                <a:cs typeface="Arial" charset="0"/>
              </a:defRPr>
            </a:lvl2pPr>
            <a:lvl3pPr marL="1143000" indent="-228600">
              <a:defRPr>
                <a:solidFill>
                  <a:schemeClr val="tx1"/>
                </a:solidFill>
                <a:latin typeface="Microsoft Sans Serif" pitchFamily="34" charset="0"/>
                <a:cs typeface="Arial" charset="0"/>
              </a:defRPr>
            </a:lvl3pPr>
            <a:lvl4pPr marL="1600200" indent="-228600">
              <a:defRPr>
                <a:solidFill>
                  <a:schemeClr val="tx1"/>
                </a:solidFill>
                <a:latin typeface="Microsoft Sans Serif" pitchFamily="34" charset="0"/>
                <a:cs typeface="Arial" charset="0"/>
              </a:defRPr>
            </a:lvl4pPr>
            <a:lvl5pPr marL="2057400" indent="-228600">
              <a:defRPr>
                <a:solidFill>
                  <a:schemeClr val="tx1"/>
                </a:solidFill>
                <a:latin typeface="Microsoft Sans Serif" pitchFamily="34" charset="0"/>
                <a:cs typeface="Arial" charset="0"/>
              </a:defRPr>
            </a:lvl5pPr>
            <a:lvl6pPr marL="2514600" indent="-228600" fontAlgn="base">
              <a:spcBef>
                <a:spcPct val="0"/>
              </a:spcBef>
              <a:spcAft>
                <a:spcPct val="0"/>
              </a:spcAft>
              <a:defRPr>
                <a:solidFill>
                  <a:schemeClr val="tx1"/>
                </a:solidFill>
                <a:latin typeface="Microsoft Sans Serif" pitchFamily="34" charset="0"/>
                <a:cs typeface="Arial" charset="0"/>
              </a:defRPr>
            </a:lvl6pPr>
            <a:lvl7pPr marL="2971800" indent="-228600" fontAlgn="base">
              <a:spcBef>
                <a:spcPct val="0"/>
              </a:spcBef>
              <a:spcAft>
                <a:spcPct val="0"/>
              </a:spcAft>
              <a:defRPr>
                <a:solidFill>
                  <a:schemeClr val="tx1"/>
                </a:solidFill>
                <a:latin typeface="Microsoft Sans Serif" pitchFamily="34" charset="0"/>
                <a:cs typeface="Arial" charset="0"/>
              </a:defRPr>
            </a:lvl7pPr>
            <a:lvl8pPr marL="3429000" indent="-228600" fontAlgn="base">
              <a:spcBef>
                <a:spcPct val="0"/>
              </a:spcBef>
              <a:spcAft>
                <a:spcPct val="0"/>
              </a:spcAft>
              <a:defRPr>
                <a:solidFill>
                  <a:schemeClr val="tx1"/>
                </a:solidFill>
                <a:latin typeface="Microsoft Sans Serif" pitchFamily="34" charset="0"/>
                <a:cs typeface="Arial" charset="0"/>
              </a:defRPr>
            </a:lvl8pPr>
            <a:lvl9pPr marL="3886200" indent="-228600" fontAlgn="base">
              <a:spcBef>
                <a:spcPct val="0"/>
              </a:spcBef>
              <a:spcAft>
                <a:spcPct val="0"/>
              </a:spcAft>
              <a:defRPr>
                <a:solidFill>
                  <a:schemeClr val="tx1"/>
                </a:solidFill>
                <a:latin typeface="Microsoft Sans Serif" pitchFamily="34" charset="0"/>
                <a:cs typeface="Arial" charset="0"/>
              </a:defRPr>
            </a:lvl9pPr>
          </a:lstStyle>
          <a:p>
            <a:pPr fontAlgn="base">
              <a:spcBef>
                <a:spcPct val="0"/>
              </a:spcBef>
              <a:spcAft>
                <a:spcPct val="0"/>
              </a:spcAft>
            </a:pPr>
            <a:fld id="{0B0BA0B9-3990-4687-B72F-F5B085A94497}" type="slidenum">
              <a:rPr lang="sr-Latn-ME">
                <a:latin typeface="Calibri" pitchFamily="34" charset="0"/>
              </a:rPr>
              <a:pPr fontAlgn="base">
                <a:spcBef>
                  <a:spcPct val="0"/>
                </a:spcBef>
                <a:spcAft>
                  <a:spcPct val="0"/>
                </a:spcAft>
              </a:pPr>
              <a:t>1</a:t>
            </a:fld>
            <a:endParaRPr lang="sr-Latn-ME">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r-Latn-ME" smtClean="0"/>
              <a:t>Za</a:t>
            </a:r>
            <a:r>
              <a:rPr lang="en-US" smtClean="0"/>
              <a:t> prora</a:t>
            </a:r>
            <a:r>
              <a:rPr lang="sr-Latn-ME" smtClean="0"/>
              <a:t>čun struje isključenja za slučaj kratkog spoja u blizini generatora potrebno je uzeti u obzir prigušenje naizmjenične komponente struje kratkog spoja. Ovaj efekat se definiše preko koeficijenta mi koji je dat na sljedećem grafiku.</a:t>
            </a: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icrosoft Sans Serif" pitchFamily="34" charset="0"/>
                <a:cs typeface="Arial" charset="0"/>
              </a:defRPr>
            </a:lvl1pPr>
            <a:lvl2pPr marL="742950" indent="-285750">
              <a:defRPr>
                <a:solidFill>
                  <a:schemeClr val="tx1"/>
                </a:solidFill>
                <a:latin typeface="Microsoft Sans Serif" pitchFamily="34" charset="0"/>
                <a:cs typeface="Arial" charset="0"/>
              </a:defRPr>
            </a:lvl2pPr>
            <a:lvl3pPr marL="1143000" indent="-228600">
              <a:defRPr>
                <a:solidFill>
                  <a:schemeClr val="tx1"/>
                </a:solidFill>
                <a:latin typeface="Microsoft Sans Serif" pitchFamily="34" charset="0"/>
                <a:cs typeface="Arial" charset="0"/>
              </a:defRPr>
            </a:lvl3pPr>
            <a:lvl4pPr marL="1600200" indent="-228600">
              <a:defRPr>
                <a:solidFill>
                  <a:schemeClr val="tx1"/>
                </a:solidFill>
                <a:latin typeface="Microsoft Sans Serif" pitchFamily="34" charset="0"/>
                <a:cs typeface="Arial" charset="0"/>
              </a:defRPr>
            </a:lvl4pPr>
            <a:lvl5pPr marL="2057400" indent="-228600">
              <a:defRPr>
                <a:solidFill>
                  <a:schemeClr val="tx1"/>
                </a:solidFill>
                <a:latin typeface="Microsoft Sans Serif" pitchFamily="34" charset="0"/>
                <a:cs typeface="Arial" charset="0"/>
              </a:defRPr>
            </a:lvl5pPr>
            <a:lvl6pPr marL="2514600" indent="-228600" fontAlgn="base">
              <a:spcBef>
                <a:spcPct val="0"/>
              </a:spcBef>
              <a:spcAft>
                <a:spcPct val="0"/>
              </a:spcAft>
              <a:defRPr>
                <a:solidFill>
                  <a:schemeClr val="tx1"/>
                </a:solidFill>
                <a:latin typeface="Microsoft Sans Serif" pitchFamily="34" charset="0"/>
                <a:cs typeface="Arial" charset="0"/>
              </a:defRPr>
            </a:lvl6pPr>
            <a:lvl7pPr marL="2971800" indent="-228600" fontAlgn="base">
              <a:spcBef>
                <a:spcPct val="0"/>
              </a:spcBef>
              <a:spcAft>
                <a:spcPct val="0"/>
              </a:spcAft>
              <a:defRPr>
                <a:solidFill>
                  <a:schemeClr val="tx1"/>
                </a:solidFill>
                <a:latin typeface="Microsoft Sans Serif" pitchFamily="34" charset="0"/>
                <a:cs typeface="Arial" charset="0"/>
              </a:defRPr>
            </a:lvl7pPr>
            <a:lvl8pPr marL="3429000" indent="-228600" fontAlgn="base">
              <a:spcBef>
                <a:spcPct val="0"/>
              </a:spcBef>
              <a:spcAft>
                <a:spcPct val="0"/>
              </a:spcAft>
              <a:defRPr>
                <a:solidFill>
                  <a:schemeClr val="tx1"/>
                </a:solidFill>
                <a:latin typeface="Microsoft Sans Serif" pitchFamily="34" charset="0"/>
                <a:cs typeface="Arial" charset="0"/>
              </a:defRPr>
            </a:lvl8pPr>
            <a:lvl9pPr marL="3886200" indent="-228600" fontAlgn="base">
              <a:spcBef>
                <a:spcPct val="0"/>
              </a:spcBef>
              <a:spcAft>
                <a:spcPct val="0"/>
              </a:spcAft>
              <a:defRPr>
                <a:solidFill>
                  <a:schemeClr val="tx1"/>
                </a:solidFill>
                <a:latin typeface="Microsoft Sans Serif" pitchFamily="34" charset="0"/>
                <a:cs typeface="Arial" charset="0"/>
              </a:defRPr>
            </a:lvl9pPr>
          </a:lstStyle>
          <a:p>
            <a:pPr fontAlgn="base">
              <a:spcBef>
                <a:spcPct val="0"/>
              </a:spcBef>
              <a:spcAft>
                <a:spcPct val="0"/>
              </a:spcAft>
            </a:pPr>
            <a:fld id="{79767A35-7ACB-4BA3-8E68-C4245E2E9450}" type="slidenum">
              <a:rPr lang="sr-Latn-ME">
                <a:latin typeface="Calibri" pitchFamily="34" charset="0"/>
              </a:rPr>
              <a:pPr fontAlgn="base">
                <a:spcBef>
                  <a:spcPct val="0"/>
                </a:spcBef>
                <a:spcAft>
                  <a:spcPct val="0"/>
                </a:spcAft>
              </a:pPr>
              <a:t>10</a:t>
            </a:fld>
            <a:endParaRPr lang="sr-Latn-ME">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r-Latn-ME" smtClean="0"/>
              <a:t>Slučaj kratkog spoja radijalno napajanog iz više izvora je dat na slici na slajdu. </a:t>
            </a: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icrosoft Sans Serif" pitchFamily="34" charset="0"/>
                <a:cs typeface="Arial" charset="0"/>
              </a:defRPr>
            </a:lvl1pPr>
            <a:lvl2pPr marL="742950" indent="-285750">
              <a:defRPr>
                <a:solidFill>
                  <a:schemeClr val="tx1"/>
                </a:solidFill>
                <a:latin typeface="Microsoft Sans Serif" pitchFamily="34" charset="0"/>
                <a:cs typeface="Arial" charset="0"/>
              </a:defRPr>
            </a:lvl2pPr>
            <a:lvl3pPr marL="1143000" indent="-228600">
              <a:defRPr>
                <a:solidFill>
                  <a:schemeClr val="tx1"/>
                </a:solidFill>
                <a:latin typeface="Microsoft Sans Serif" pitchFamily="34" charset="0"/>
                <a:cs typeface="Arial" charset="0"/>
              </a:defRPr>
            </a:lvl3pPr>
            <a:lvl4pPr marL="1600200" indent="-228600">
              <a:defRPr>
                <a:solidFill>
                  <a:schemeClr val="tx1"/>
                </a:solidFill>
                <a:latin typeface="Microsoft Sans Serif" pitchFamily="34" charset="0"/>
                <a:cs typeface="Arial" charset="0"/>
              </a:defRPr>
            </a:lvl4pPr>
            <a:lvl5pPr marL="2057400" indent="-228600">
              <a:defRPr>
                <a:solidFill>
                  <a:schemeClr val="tx1"/>
                </a:solidFill>
                <a:latin typeface="Microsoft Sans Serif" pitchFamily="34" charset="0"/>
                <a:cs typeface="Arial" charset="0"/>
              </a:defRPr>
            </a:lvl5pPr>
            <a:lvl6pPr marL="2514600" indent="-228600" fontAlgn="base">
              <a:spcBef>
                <a:spcPct val="0"/>
              </a:spcBef>
              <a:spcAft>
                <a:spcPct val="0"/>
              </a:spcAft>
              <a:defRPr>
                <a:solidFill>
                  <a:schemeClr val="tx1"/>
                </a:solidFill>
                <a:latin typeface="Microsoft Sans Serif" pitchFamily="34" charset="0"/>
                <a:cs typeface="Arial" charset="0"/>
              </a:defRPr>
            </a:lvl6pPr>
            <a:lvl7pPr marL="2971800" indent="-228600" fontAlgn="base">
              <a:spcBef>
                <a:spcPct val="0"/>
              </a:spcBef>
              <a:spcAft>
                <a:spcPct val="0"/>
              </a:spcAft>
              <a:defRPr>
                <a:solidFill>
                  <a:schemeClr val="tx1"/>
                </a:solidFill>
                <a:latin typeface="Microsoft Sans Serif" pitchFamily="34" charset="0"/>
                <a:cs typeface="Arial" charset="0"/>
              </a:defRPr>
            </a:lvl7pPr>
            <a:lvl8pPr marL="3429000" indent="-228600" fontAlgn="base">
              <a:spcBef>
                <a:spcPct val="0"/>
              </a:spcBef>
              <a:spcAft>
                <a:spcPct val="0"/>
              </a:spcAft>
              <a:defRPr>
                <a:solidFill>
                  <a:schemeClr val="tx1"/>
                </a:solidFill>
                <a:latin typeface="Microsoft Sans Serif" pitchFamily="34" charset="0"/>
                <a:cs typeface="Arial" charset="0"/>
              </a:defRPr>
            </a:lvl8pPr>
            <a:lvl9pPr marL="3886200" indent="-228600" fontAlgn="base">
              <a:spcBef>
                <a:spcPct val="0"/>
              </a:spcBef>
              <a:spcAft>
                <a:spcPct val="0"/>
              </a:spcAft>
              <a:defRPr>
                <a:solidFill>
                  <a:schemeClr val="tx1"/>
                </a:solidFill>
                <a:latin typeface="Microsoft Sans Serif" pitchFamily="34" charset="0"/>
                <a:cs typeface="Arial" charset="0"/>
              </a:defRPr>
            </a:lvl9pPr>
          </a:lstStyle>
          <a:p>
            <a:pPr fontAlgn="base">
              <a:spcBef>
                <a:spcPct val="0"/>
              </a:spcBef>
              <a:spcAft>
                <a:spcPct val="0"/>
              </a:spcAft>
            </a:pPr>
            <a:fld id="{85725945-1CA4-46E5-9457-6184C82120BC}" type="slidenum">
              <a:rPr lang="sr-Latn-ME">
                <a:latin typeface="Calibri" pitchFamily="34" charset="0"/>
              </a:rPr>
              <a:pPr fontAlgn="base">
                <a:spcBef>
                  <a:spcPct val="0"/>
                </a:spcBef>
                <a:spcAft>
                  <a:spcPct val="0"/>
                </a:spcAft>
              </a:pPr>
              <a:t>11</a:t>
            </a:fld>
            <a:endParaRPr lang="sr-Latn-ME">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r-Latn-ME" smtClean="0"/>
              <a:t>Pri proračunu karakterističnih veličina struja kratkog spoja uzima se u obzir doprinos svih izvora zasebno, a zavisno od toga da li je u pitanju kratki spoj u blizini generatora tog izvora ili je generator udaljen od mjesta kratkog spoja.</a:t>
            </a: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icrosoft Sans Serif" pitchFamily="34" charset="0"/>
                <a:cs typeface="Arial" charset="0"/>
              </a:defRPr>
            </a:lvl1pPr>
            <a:lvl2pPr marL="742950" indent="-285750">
              <a:defRPr>
                <a:solidFill>
                  <a:schemeClr val="tx1"/>
                </a:solidFill>
                <a:latin typeface="Microsoft Sans Serif" pitchFamily="34" charset="0"/>
                <a:cs typeface="Arial" charset="0"/>
              </a:defRPr>
            </a:lvl2pPr>
            <a:lvl3pPr marL="1143000" indent="-228600">
              <a:defRPr>
                <a:solidFill>
                  <a:schemeClr val="tx1"/>
                </a:solidFill>
                <a:latin typeface="Microsoft Sans Serif" pitchFamily="34" charset="0"/>
                <a:cs typeface="Arial" charset="0"/>
              </a:defRPr>
            </a:lvl3pPr>
            <a:lvl4pPr marL="1600200" indent="-228600">
              <a:defRPr>
                <a:solidFill>
                  <a:schemeClr val="tx1"/>
                </a:solidFill>
                <a:latin typeface="Microsoft Sans Serif" pitchFamily="34" charset="0"/>
                <a:cs typeface="Arial" charset="0"/>
              </a:defRPr>
            </a:lvl4pPr>
            <a:lvl5pPr marL="2057400" indent="-228600">
              <a:defRPr>
                <a:solidFill>
                  <a:schemeClr val="tx1"/>
                </a:solidFill>
                <a:latin typeface="Microsoft Sans Serif" pitchFamily="34" charset="0"/>
                <a:cs typeface="Arial" charset="0"/>
              </a:defRPr>
            </a:lvl5pPr>
            <a:lvl6pPr marL="2514600" indent="-228600" fontAlgn="base">
              <a:spcBef>
                <a:spcPct val="0"/>
              </a:spcBef>
              <a:spcAft>
                <a:spcPct val="0"/>
              </a:spcAft>
              <a:defRPr>
                <a:solidFill>
                  <a:schemeClr val="tx1"/>
                </a:solidFill>
                <a:latin typeface="Microsoft Sans Serif" pitchFamily="34" charset="0"/>
                <a:cs typeface="Arial" charset="0"/>
              </a:defRPr>
            </a:lvl6pPr>
            <a:lvl7pPr marL="2971800" indent="-228600" fontAlgn="base">
              <a:spcBef>
                <a:spcPct val="0"/>
              </a:spcBef>
              <a:spcAft>
                <a:spcPct val="0"/>
              </a:spcAft>
              <a:defRPr>
                <a:solidFill>
                  <a:schemeClr val="tx1"/>
                </a:solidFill>
                <a:latin typeface="Microsoft Sans Serif" pitchFamily="34" charset="0"/>
                <a:cs typeface="Arial" charset="0"/>
              </a:defRPr>
            </a:lvl7pPr>
            <a:lvl8pPr marL="3429000" indent="-228600" fontAlgn="base">
              <a:spcBef>
                <a:spcPct val="0"/>
              </a:spcBef>
              <a:spcAft>
                <a:spcPct val="0"/>
              </a:spcAft>
              <a:defRPr>
                <a:solidFill>
                  <a:schemeClr val="tx1"/>
                </a:solidFill>
                <a:latin typeface="Microsoft Sans Serif" pitchFamily="34" charset="0"/>
                <a:cs typeface="Arial" charset="0"/>
              </a:defRPr>
            </a:lvl8pPr>
            <a:lvl9pPr marL="3886200" indent="-228600" fontAlgn="base">
              <a:spcBef>
                <a:spcPct val="0"/>
              </a:spcBef>
              <a:spcAft>
                <a:spcPct val="0"/>
              </a:spcAft>
              <a:defRPr>
                <a:solidFill>
                  <a:schemeClr val="tx1"/>
                </a:solidFill>
                <a:latin typeface="Microsoft Sans Serif" pitchFamily="34" charset="0"/>
                <a:cs typeface="Arial" charset="0"/>
              </a:defRPr>
            </a:lvl9pPr>
          </a:lstStyle>
          <a:p>
            <a:pPr fontAlgn="base">
              <a:spcBef>
                <a:spcPct val="0"/>
              </a:spcBef>
              <a:spcAft>
                <a:spcPct val="0"/>
              </a:spcAft>
            </a:pPr>
            <a:fld id="{9F2ADAF3-758C-4562-9587-D66A564F4901}" type="slidenum">
              <a:rPr lang="sr-Latn-ME">
                <a:latin typeface="Calibri" pitchFamily="34" charset="0"/>
              </a:rPr>
              <a:pPr fontAlgn="base">
                <a:spcBef>
                  <a:spcPct val="0"/>
                </a:spcBef>
                <a:spcAft>
                  <a:spcPct val="0"/>
                </a:spcAft>
              </a:pPr>
              <a:t>12</a:t>
            </a:fld>
            <a:endParaRPr lang="sr-Latn-ME">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r-Latn-ME" smtClean="0"/>
              <a:t>Primjer kratkog spoja u zamkastoj mreži dat je na slici na slajdu.</a:t>
            </a:r>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icrosoft Sans Serif" pitchFamily="34" charset="0"/>
                <a:cs typeface="Arial" charset="0"/>
              </a:defRPr>
            </a:lvl1pPr>
            <a:lvl2pPr marL="742950" indent="-285750">
              <a:defRPr>
                <a:solidFill>
                  <a:schemeClr val="tx1"/>
                </a:solidFill>
                <a:latin typeface="Microsoft Sans Serif" pitchFamily="34" charset="0"/>
                <a:cs typeface="Arial" charset="0"/>
              </a:defRPr>
            </a:lvl2pPr>
            <a:lvl3pPr marL="1143000" indent="-228600">
              <a:defRPr>
                <a:solidFill>
                  <a:schemeClr val="tx1"/>
                </a:solidFill>
                <a:latin typeface="Microsoft Sans Serif" pitchFamily="34" charset="0"/>
                <a:cs typeface="Arial" charset="0"/>
              </a:defRPr>
            </a:lvl3pPr>
            <a:lvl4pPr marL="1600200" indent="-228600">
              <a:defRPr>
                <a:solidFill>
                  <a:schemeClr val="tx1"/>
                </a:solidFill>
                <a:latin typeface="Microsoft Sans Serif" pitchFamily="34" charset="0"/>
                <a:cs typeface="Arial" charset="0"/>
              </a:defRPr>
            </a:lvl4pPr>
            <a:lvl5pPr marL="2057400" indent="-228600">
              <a:defRPr>
                <a:solidFill>
                  <a:schemeClr val="tx1"/>
                </a:solidFill>
                <a:latin typeface="Microsoft Sans Serif" pitchFamily="34" charset="0"/>
                <a:cs typeface="Arial" charset="0"/>
              </a:defRPr>
            </a:lvl5pPr>
            <a:lvl6pPr marL="2514600" indent="-228600" fontAlgn="base">
              <a:spcBef>
                <a:spcPct val="0"/>
              </a:spcBef>
              <a:spcAft>
                <a:spcPct val="0"/>
              </a:spcAft>
              <a:defRPr>
                <a:solidFill>
                  <a:schemeClr val="tx1"/>
                </a:solidFill>
                <a:latin typeface="Microsoft Sans Serif" pitchFamily="34" charset="0"/>
                <a:cs typeface="Arial" charset="0"/>
              </a:defRPr>
            </a:lvl6pPr>
            <a:lvl7pPr marL="2971800" indent="-228600" fontAlgn="base">
              <a:spcBef>
                <a:spcPct val="0"/>
              </a:spcBef>
              <a:spcAft>
                <a:spcPct val="0"/>
              </a:spcAft>
              <a:defRPr>
                <a:solidFill>
                  <a:schemeClr val="tx1"/>
                </a:solidFill>
                <a:latin typeface="Microsoft Sans Serif" pitchFamily="34" charset="0"/>
                <a:cs typeface="Arial" charset="0"/>
              </a:defRPr>
            </a:lvl7pPr>
            <a:lvl8pPr marL="3429000" indent="-228600" fontAlgn="base">
              <a:spcBef>
                <a:spcPct val="0"/>
              </a:spcBef>
              <a:spcAft>
                <a:spcPct val="0"/>
              </a:spcAft>
              <a:defRPr>
                <a:solidFill>
                  <a:schemeClr val="tx1"/>
                </a:solidFill>
                <a:latin typeface="Microsoft Sans Serif" pitchFamily="34" charset="0"/>
                <a:cs typeface="Arial" charset="0"/>
              </a:defRPr>
            </a:lvl8pPr>
            <a:lvl9pPr marL="3886200" indent="-228600" fontAlgn="base">
              <a:spcBef>
                <a:spcPct val="0"/>
              </a:spcBef>
              <a:spcAft>
                <a:spcPct val="0"/>
              </a:spcAft>
              <a:defRPr>
                <a:solidFill>
                  <a:schemeClr val="tx1"/>
                </a:solidFill>
                <a:latin typeface="Microsoft Sans Serif" pitchFamily="34" charset="0"/>
                <a:cs typeface="Arial" charset="0"/>
              </a:defRPr>
            </a:lvl9pPr>
          </a:lstStyle>
          <a:p>
            <a:pPr fontAlgn="base">
              <a:spcBef>
                <a:spcPct val="0"/>
              </a:spcBef>
              <a:spcAft>
                <a:spcPct val="0"/>
              </a:spcAft>
            </a:pPr>
            <a:fld id="{1A01E40C-2207-46F2-A455-27BBCA0CC54B}" type="slidenum">
              <a:rPr lang="sr-Latn-ME">
                <a:latin typeface="Calibri" pitchFamily="34" charset="0"/>
              </a:rPr>
              <a:pPr fontAlgn="base">
                <a:spcBef>
                  <a:spcPct val="0"/>
                </a:spcBef>
                <a:spcAft>
                  <a:spcPct val="0"/>
                </a:spcAft>
              </a:pPr>
              <a:t>13</a:t>
            </a:fld>
            <a:endParaRPr lang="sr-Latn-ME">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r-Latn-ME" smtClean="0"/>
              <a:t>Kratki spoj u zamkastim mrežama se smatra kratkim spojem udaljenim od generatora tako da se može uzeti u obzir da ne dolazi do prigušenja naizmjenične komponente struje ks. Relacije za proračun karakterističnih veličina struja  kratkog spoja date su na slajdu.</a:t>
            </a:r>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icrosoft Sans Serif" pitchFamily="34" charset="0"/>
                <a:cs typeface="Arial" charset="0"/>
              </a:defRPr>
            </a:lvl1pPr>
            <a:lvl2pPr marL="742950" indent="-285750">
              <a:defRPr>
                <a:solidFill>
                  <a:schemeClr val="tx1"/>
                </a:solidFill>
                <a:latin typeface="Microsoft Sans Serif" pitchFamily="34" charset="0"/>
                <a:cs typeface="Arial" charset="0"/>
              </a:defRPr>
            </a:lvl2pPr>
            <a:lvl3pPr marL="1143000" indent="-228600">
              <a:defRPr>
                <a:solidFill>
                  <a:schemeClr val="tx1"/>
                </a:solidFill>
                <a:latin typeface="Microsoft Sans Serif" pitchFamily="34" charset="0"/>
                <a:cs typeface="Arial" charset="0"/>
              </a:defRPr>
            </a:lvl3pPr>
            <a:lvl4pPr marL="1600200" indent="-228600">
              <a:defRPr>
                <a:solidFill>
                  <a:schemeClr val="tx1"/>
                </a:solidFill>
                <a:latin typeface="Microsoft Sans Serif" pitchFamily="34" charset="0"/>
                <a:cs typeface="Arial" charset="0"/>
              </a:defRPr>
            </a:lvl4pPr>
            <a:lvl5pPr marL="2057400" indent="-228600">
              <a:defRPr>
                <a:solidFill>
                  <a:schemeClr val="tx1"/>
                </a:solidFill>
                <a:latin typeface="Microsoft Sans Serif" pitchFamily="34" charset="0"/>
                <a:cs typeface="Arial" charset="0"/>
              </a:defRPr>
            </a:lvl5pPr>
            <a:lvl6pPr marL="2514600" indent="-228600" fontAlgn="base">
              <a:spcBef>
                <a:spcPct val="0"/>
              </a:spcBef>
              <a:spcAft>
                <a:spcPct val="0"/>
              </a:spcAft>
              <a:defRPr>
                <a:solidFill>
                  <a:schemeClr val="tx1"/>
                </a:solidFill>
                <a:latin typeface="Microsoft Sans Serif" pitchFamily="34" charset="0"/>
                <a:cs typeface="Arial" charset="0"/>
              </a:defRPr>
            </a:lvl6pPr>
            <a:lvl7pPr marL="2971800" indent="-228600" fontAlgn="base">
              <a:spcBef>
                <a:spcPct val="0"/>
              </a:spcBef>
              <a:spcAft>
                <a:spcPct val="0"/>
              </a:spcAft>
              <a:defRPr>
                <a:solidFill>
                  <a:schemeClr val="tx1"/>
                </a:solidFill>
                <a:latin typeface="Microsoft Sans Serif" pitchFamily="34" charset="0"/>
                <a:cs typeface="Arial" charset="0"/>
              </a:defRPr>
            </a:lvl7pPr>
            <a:lvl8pPr marL="3429000" indent="-228600" fontAlgn="base">
              <a:spcBef>
                <a:spcPct val="0"/>
              </a:spcBef>
              <a:spcAft>
                <a:spcPct val="0"/>
              </a:spcAft>
              <a:defRPr>
                <a:solidFill>
                  <a:schemeClr val="tx1"/>
                </a:solidFill>
                <a:latin typeface="Microsoft Sans Serif" pitchFamily="34" charset="0"/>
                <a:cs typeface="Arial" charset="0"/>
              </a:defRPr>
            </a:lvl8pPr>
            <a:lvl9pPr marL="3886200" indent="-228600" fontAlgn="base">
              <a:spcBef>
                <a:spcPct val="0"/>
              </a:spcBef>
              <a:spcAft>
                <a:spcPct val="0"/>
              </a:spcAft>
              <a:defRPr>
                <a:solidFill>
                  <a:schemeClr val="tx1"/>
                </a:solidFill>
                <a:latin typeface="Microsoft Sans Serif" pitchFamily="34" charset="0"/>
                <a:cs typeface="Arial" charset="0"/>
              </a:defRPr>
            </a:lvl9pPr>
          </a:lstStyle>
          <a:p>
            <a:pPr fontAlgn="base">
              <a:spcBef>
                <a:spcPct val="0"/>
              </a:spcBef>
              <a:spcAft>
                <a:spcPct val="0"/>
              </a:spcAft>
            </a:pPr>
            <a:fld id="{8E00AB0F-F86C-4E9F-96C3-53A7BC4F7251}" type="slidenum">
              <a:rPr lang="sr-Latn-ME">
                <a:latin typeface="Calibri" pitchFamily="34" charset="0"/>
              </a:rPr>
              <a:pPr fontAlgn="base">
                <a:spcBef>
                  <a:spcPct val="0"/>
                </a:spcBef>
                <a:spcAft>
                  <a:spcPct val="0"/>
                </a:spcAft>
              </a:pPr>
              <a:t>14</a:t>
            </a:fld>
            <a:endParaRPr lang="sr-Latn-ME">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r-Latn-ME" smtClean="0"/>
              <a:t>Na osnovu postupka proračuna i relacija datih u standardu IEC 60909 urađen je program u programskom jeziku MATLAB koji omogućava proračun karakterističnih veličina struja kratkih spojeva. Program je urađen u grafičkom okruženju što pojednostavljuje njegovu primjenu. Sada bih pokazala način rada programa.</a:t>
            </a: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icrosoft Sans Serif" pitchFamily="34" charset="0"/>
                <a:cs typeface="Arial" charset="0"/>
              </a:defRPr>
            </a:lvl1pPr>
            <a:lvl2pPr marL="742950" indent="-285750">
              <a:defRPr>
                <a:solidFill>
                  <a:schemeClr val="tx1"/>
                </a:solidFill>
                <a:latin typeface="Microsoft Sans Serif" pitchFamily="34" charset="0"/>
                <a:cs typeface="Arial" charset="0"/>
              </a:defRPr>
            </a:lvl2pPr>
            <a:lvl3pPr marL="1143000" indent="-228600">
              <a:defRPr>
                <a:solidFill>
                  <a:schemeClr val="tx1"/>
                </a:solidFill>
                <a:latin typeface="Microsoft Sans Serif" pitchFamily="34" charset="0"/>
                <a:cs typeface="Arial" charset="0"/>
              </a:defRPr>
            </a:lvl3pPr>
            <a:lvl4pPr marL="1600200" indent="-228600">
              <a:defRPr>
                <a:solidFill>
                  <a:schemeClr val="tx1"/>
                </a:solidFill>
                <a:latin typeface="Microsoft Sans Serif" pitchFamily="34" charset="0"/>
                <a:cs typeface="Arial" charset="0"/>
              </a:defRPr>
            </a:lvl4pPr>
            <a:lvl5pPr marL="2057400" indent="-228600">
              <a:defRPr>
                <a:solidFill>
                  <a:schemeClr val="tx1"/>
                </a:solidFill>
                <a:latin typeface="Microsoft Sans Serif" pitchFamily="34" charset="0"/>
                <a:cs typeface="Arial" charset="0"/>
              </a:defRPr>
            </a:lvl5pPr>
            <a:lvl6pPr marL="2514600" indent="-228600" fontAlgn="base">
              <a:spcBef>
                <a:spcPct val="0"/>
              </a:spcBef>
              <a:spcAft>
                <a:spcPct val="0"/>
              </a:spcAft>
              <a:defRPr>
                <a:solidFill>
                  <a:schemeClr val="tx1"/>
                </a:solidFill>
                <a:latin typeface="Microsoft Sans Serif" pitchFamily="34" charset="0"/>
                <a:cs typeface="Arial" charset="0"/>
              </a:defRPr>
            </a:lvl6pPr>
            <a:lvl7pPr marL="2971800" indent="-228600" fontAlgn="base">
              <a:spcBef>
                <a:spcPct val="0"/>
              </a:spcBef>
              <a:spcAft>
                <a:spcPct val="0"/>
              </a:spcAft>
              <a:defRPr>
                <a:solidFill>
                  <a:schemeClr val="tx1"/>
                </a:solidFill>
                <a:latin typeface="Microsoft Sans Serif" pitchFamily="34" charset="0"/>
                <a:cs typeface="Arial" charset="0"/>
              </a:defRPr>
            </a:lvl7pPr>
            <a:lvl8pPr marL="3429000" indent="-228600" fontAlgn="base">
              <a:spcBef>
                <a:spcPct val="0"/>
              </a:spcBef>
              <a:spcAft>
                <a:spcPct val="0"/>
              </a:spcAft>
              <a:defRPr>
                <a:solidFill>
                  <a:schemeClr val="tx1"/>
                </a:solidFill>
                <a:latin typeface="Microsoft Sans Serif" pitchFamily="34" charset="0"/>
                <a:cs typeface="Arial" charset="0"/>
              </a:defRPr>
            </a:lvl8pPr>
            <a:lvl9pPr marL="3886200" indent="-228600" fontAlgn="base">
              <a:spcBef>
                <a:spcPct val="0"/>
              </a:spcBef>
              <a:spcAft>
                <a:spcPct val="0"/>
              </a:spcAft>
              <a:defRPr>
                <a:solidFill>
                  <a:schemeClr val="tx1"/>
                </a:solidFill>
                <a:latin typeface="Microsoft Sans Serif" pitchFamily="34" charset="0"/>
                <a:cs typeface="Arial" charset="0"/>
              </a:defRPr>
            </a:lvl9pPr>
          </a:lstStyle>
          <a:p>
            <a:pPr fontAlgn="base">
              <a:spcBef>
                <a:spcPct val="0"/>
              </a:spcBef>
              <a:spcAft>
                <a:spcPct val="0"/>
              </a:spcAft>
            </a:pPr>
            <a:fld id="{916EA1D3-D589-4D45-B257-E14B6744B43E}" type="slidenum">
              <a:rPr lang="sr-Latn-ME">
                <a:latin typeface="Calibri" pitchFamily="34" charset="0"/>
              </a:rPr>
              <a:pPr fontAlgn="base">
                <a:spcBef>
                  <a:spcPct val="0"/>
                </a:spcBef>
                <a:spcAft>
                  <a:spcPct val="0"/>
                </a:spcAft>
              </a:pPr>
              <a:t>15</a:t>
            </a:fld>
            <a:endParaRPr lang="sr-Latn-ME">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r-Latn-ME" smtClean="0"/>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icrosoft Sans Serif" pitchFamily="34" charset="0"/>
                <a:cs typeface="Arial" charset="0"/>
              </a:defRPr>
            </a:lvl1pPr>
            <a:lvl2pPr marL="742950" indent="-285750">
              <a:defRPr>
                <a:solidFill>
                  <a:schemeClr val="tx1"/>
                </a:solidFill>
                <a:latin typeface="Microsoft Sans Serif" pitchFamily="34" charset="0"/>
                <a:cs typeface="Arial" charset="0"/>
              </a:defRPr>
            </a:lvl2pPr>
            <a:lvl3pPr marL="1143000" indent="-228600">
              <a:defRPr>
                <a:solidFill>
                  <a:schemeClr val="tx1"/>
                </a:solidFill>
                <a:latin typeface="Microsoft Sans Serif" pitchFamily="34" charset="0"/>
                <a:cs typeface="Arial" charset="0"/>
              </a:defRPr>
            </a:lvl3pPr>
            <a:lvl4pPr marL="1600200" indent="-228600">
              <a:defRPr>
                <a:solidFill>
                  <a:schemeClr val="tx1"/>
                </a:solidFill>
                <a:latin typeface="Microsoft Sans Serif" pitchFamily="34" charset="0"/>
                <a:cs typeface="Arial" charset="0"/>
              </a:defRPr>
            </a:lvl4pPr>
            <a:lvl5pPr marL="2057400" indent="-228600">
              <a:defRPr>
                <a:solidFill>
                  <a:schemeClr val="tx1"/>
                </a:solidFill>
                <a:latin typeface="Microsoft Sans Serif" pitchFamily="34" charset="0"/>
                <a:cs typeface="Arial" charset="0"/>
              </a:defRPr>
            </a:lvl5pPr>
            <a:lvl6pPr marL="2514600" indent="-228600" fontAlgn="base">
              <a:spcBef>
                <a:spcPct val="0"/>
              </a:spcBef>
              <a:spcAft>
                <a:spcPct val="0"/>
              </a:spcAft>
              <a:defRPr>
                <a:solidFill>
                  <a:schemeClr val="tx1"/>
                </a:solidFill>
                <a:latin typeface="Microsoft Sans Serif" pitchFamily="34" charset="0"/>
                <a:cs typeface="Arial" charset="0"/>
              </a:defRPr>
            </a:lvl6pPr>
            <a:lvl7pPr marL="2971800" indent="-228600" fontAlgn="base">
              <a:spcBef>
                <a:spcPct val="0"/>
              </a:spcBef>
              <a:spcAft>
                <a:spcPct val="0"/>
              </a:spcAft>
              <a:defRPr>
                <a:solidFill>
                  <a:schemeClr val="tx1"/>
                </a:solidFill>
                <a:latin typeface="Microsoft Sans Serif" pitchFamily="34" charset="0"/>
                <a:cs typeface="Arial" charset="0"/>
              </a:defRPr>
            </a:lvl7pPr>
            <a:lvl8pPr marL="3429000" indent="-228600" fontAlgn="base">
              <a:spcBef>
                <a:spcPct val="0"/>
              </a:spcBef>
              <a:spcAft>
                <a:spcPct val="0"/>
              </a:spcAft>
              <a:defRPr>
                <a:solidFill>
                  <a:schemeClr val="tx1"/>
                </a:solidFill>
                <a:latin typeface="Microsoft Sans Serif" pitchFamily="34" charset="0"/>
                <a:cs typeface="Arial" charset="0"/>
              </a:defRPr>
            </a:lvl8pPr>
            <a:lvl9pPr marL="3886200" indent="-228600" fontAlgn="base">
              <a:spcBef>
                <a:spcPct val="0"/>
              </a:spcBef>
              <a:spcAft>
                <a:spcPct val="0"/>
              </a:spcAft>
              <a:defRPr>
                <a:solidFill>
                  <a:schemeClr val="tx1"/>
                </a:solidFill>
                <a:latin typeface="Microsoft Sans Serif" pitchFamily="34" charset="0"/>
                <a:cs typeface="Arial" charset="0"/>
              </a:defRPr>
            </a:lvl9pPr>
          </a:lstStyle>
          <a:p>
            <a:pPr fontAlgn="base">
              <a:spcBef>
                <a:spcPct val="0"/>
              </a:spcBef>
              <a:spcAft>
                <a:spcPct val="0"/>
              </a:spcAft>
            </a:pPr>
            <a:fld id="{E826B61A-30FE-4868-943A-D16B15FB5438}" type="slidenum">
              <a:rPr lang="sr-Latn-ME">
                <a:latin typeface="Calibri" pitchFamily="34" charset="0"/>
              </a:rPr>
              <a:pPr fontAlgn="base">
                <a:spcBef>
                  <a:spcPct val="0"/>
                </a:spcBef>
                <a:spcAft>
                  <a:spcPct val="0"/>
                </a:spcAft>
              </a:pPr>
              <a:t>16</a:t>
            </a:fld>
            <a:endParaRPr lang="sr-Latn-ME">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sr-Latn-ME" dirty="0" smtClean="0"/>
              <a:t>Primjena programa je ilustrovana proračunom karakterističnih veličina struja kratkih spojeva za primjere iz EES Crne Gore i to:</a:t>
            </a:r>
          </a:p>
          <a:p>
            <a:pPr fontAlgn="auto">
              <a:spcBef>
                <a:spcPts val="0"/>
              </a:spcBef>
              <a:spcAft>
                <a:spcPts val="0"/>
              </a:spcAft>
              <a:defRPr/>
            </a:pPr>
            <a:endParaRPr lang="sr-Latn-ME" dirty="0"/>
          </a:p>
          <a:p>
            <a:pPr fontAlgn="auto">
              <a:spcBef>
                <a:spcPts val="0"/>
              </a:spcBef>
              <a:spcAft>
                <a:spcPts val="0"/>
              </a:spcAft>
              <a:defRPr/>
            </a:pPr>
            <a:r>
              <a:rPr lang="sr-Latn-ME" dirty="0" smtClean="0"/>
              <a:t>-  kratki spoj </a:t>
            </a:r>
            <a:r>
              <a:rPr lang="sr-Latn-ME" dirty="0"/>
              <a:t>na</a:t>
            </a:r>
            <a:r>
              <a:rPr lang="sr-Latn-ME" dirty="0" smtClean="0"/>
              <a:t> generatoru u HE „</a:t>
            </a:r>
            <a:r>
              <a:rPr lang="sr-Latn-ME" dirty="0" err="1" smtClean="0"/>
              <a:t>Perućica</a:t>
            </a:r>
            <a:r>
              <a:rPr lang="sr-Latn-ME" dirty="0" smtClean="0"/>
              <a:t>“</a:t>
            </a:r>
          </a:p>
          <a:p>
            <a:pPr marL="0" indent="0" fontAlgn="auto">
              <a:spcBef>
                <a:spcPts val="0"/>
              </a:spcBef>
              <a:spcAft>
                <a:spcPts val="0"/>
              </a:spcAft>
              <a:buFontTx/>
              <a:buNone/>
              <a:defRPr/>
            </a:pPr>
            <a:r>
              <a:rPr lang="en-US" dirty="0" smtClean="0"/>
              <a:t>- </a:t>
            </a:r>
            <a:r>
              <a:rPr lang="sr-Latn-ME" dirty="0" smtClean="0"/>
              <a:t> kratki spoj na </a:t>
            </a:r>
            <a:r>
              <a:rPr lang="sr-Latn-ME" dirty="0" err="1" smtClean="0"/>
              <a:t>110kV</a:t>
            </a:r>
            <a:r>
              <a:rPr lang="sr-Latn-ME" dirty="0" smtClean="0"/>
              <a:t> sabirnicama u TS 110/</a:t>
            </a:r>
            <a:r>
              <a:rPr lang="sr-Latn-ME" dirty="0" err="1" smtClean="0"/>
              <a:t>35kV</a:t>
            </a:r>
            <a:r>
              <a:rPr lang="sr-Latn-ME" dirty="0" smtClean="0"/>
              <a:t> Tivat</a:t>
            </a:r>
          </a:p>
          <a:p>
            <a:pPr fontAlgn="auto">
              <a:spcBef>
                <a:spcPts val="0"/>
              </a:spcBef>
              <a:spcAft>
                <a:spcPts val="0"/>
              </a:spcAft>
              <a:defRPr/>
            </a:pPr>
            <a:endParaRPr lang="sr-Latn-M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r-Latn-ME" dirty="0" smtClean="0"/>
              <a:t>U primjeru kratkog spoja u TS 110/</a:t>
            </a:r>
            <a:r>
              <a:rPr lang="sr-Latn-ME" dirty="0" err="1" smtClean="0"/>
              <a:t>35kV</a:t>
            </a:r>
            <a:r>
              <a:rPr lang="sr-Latn-ME" dirty="0" smtClean="0"/>
              <a:t> Tivat  mjesto kratkog spoja predstavlja kratak spoj radijalno napajan iz dva izvora (sa sabirnica </a:t>
            </a:r>
            <a:r>
              <a:rPr lang="sr-Latn-ME" dirty="0" err="1" smtClean="0"/>
              <a:t>110kV</a:t>
            </a:r>
            <a:r>
              <a:rPr lang="sr-Latn-ME" dirty="0" smtClean="0"/>
              <a:t> TS Budva i TS Herceg Novi).  Takođe, mjesto kratkog spoja za oba izvora predstavlja slučaj kratkog spoja udaljenog od generatora.</a:t>
            </a:r>
          </a:p>
          <a:p>
            <a:pPr>
              <a:spcBef>
                <a:spcPct val="0"/>
              </a:spcBef>
            </a:pPr>
            <a:r>
              <a:rPr lang="sr-Latn-ME" dirty="0" smtClean="0"/>
              <a:t>U primjeru kratkog spoja u HE „</a:t>
            </a:r>
            <a:r>
              <a:rPr lang="sr-Latn-ME" dirty="0" err="1" smtClean="0"/>
              <a:t>Perućica</a:t>
            </a:r>
            <a:r>
              <a:rPr lang="sr-Latn-ME" dirty="0" smtClean="0"/>
              <a:t>“ mjesto kratkog spoja predstavlja kratak spoj radijalno napajan iz više izvora. Mjesto kratkog spoja predstavlja slučaj kratkog spoja u blizini generatora (za generatore u HE) i udaljenog od generatora (za jake mreže preko dalekovoda koji izlaze ih HE).</a:t>
            </a:r>
          </a:p>
          <a:p>
            <a:pPr fontAlgn="auto">
              <a:spcBef>
                <a:spcPts val="0"/>
              </a:spcBef>
              <a:spcAft>
                <a:spcPts val="0"/>
              </a:spcAft>
              <a:defRPr/>
            </a:pPr>
            <a:endParaRPr lang="sr-Latn-ME" dirty="0"/>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icrosoft Sans Serif" pitchFamily="34" charset="0"/>
                <a:cs typeface="Arial" charset="0"/>
              </a:defRPr>
            </a:lvl1pPr>
            <a:lvl2pPr marL="742950" indent="-285750">
              <a:defRPr>
                <a:solidFill>
                  <a:schemeClr val="tx1"/>
                </a:solidFill>
                <a:latin typeface="Microsoft Sans Serif" pitchFamily="34" charset="0"/>
                <a:cs typeface="Arial" charset="0"/>
              </a:defRPr>
            </a:lvl2pPr>
            <a:lvl3pPr marL="1143000" indent="-228600">
              <a:defRPr>
                <a:solidFill>
                  <a:schemeClr val="tx1"/>
                </a:solidFill>
                <a:latin typeface="Microsoft Sans Serif" pitchFamily="34" charset="0"/>
                <a:cs typeface="Arial" charset="0"/>
              </a:defRPr>
            </a:lvl3pPr>
            <a:lvl4pPr marL="1600200" indent="-228600">
              <a:defRPr>
                <a:solidFill>
                  <a:schemeClr val="tx1"/>
                </a:solidFill>
                <a:latin typeface="Microsoft Sans Serif" pitchFamily="34" charset="0"/>
                <a:cs typeface="Arial" charset="0"/>
              </a:defRPr>
            </a:lvl4pPr>
            <a:lvl5pPr marL="2057400" indent="-228600">
              <a:defRPr>
                <a:solidFill>
                  <a:schemeClr val="tx1"/>
                </a:solidFill>
                <a:latin typeface="Microsoft Sans Serif" pitchFamily="34" charset="0"/>
                <a:cs typeface="Arial" charset="0"/>
              </a:defRPr>
            </a:lvl5pPr>
            <a:lvl6pPr marL="2514600" indent="-228600" fontAlgn="base">
              <a:spcBef>
                <a:spcPct val="0"/>
              </a:spcBef>
              <a:spcAft>
                <a:spcPct val="0"/>
              </a:spcAft>
              <a:defRPr>
                <a:solidFill>
                  <a:schemeClr val="tx1"/>
                </a:solidFill>
                <a:latin typeface="Microsoft Sans Serif" pitchFamily="34" charset="0"/>
                <a:cs typeface="Arial" charset="0"/>
              </a:defRPr>
            </a:lvl6pPr>
            <a:lvl7pPr marL="2971800" indent="-228600" fontAlgn="base">
              <a:spcBef>
                <a:spcPct val="0"/>
              </a:spcBef>
              <a:spcAft>
                <a:spcPct val="0"/>
              </a:spcAft>
              <a:defRPr>
                <a:solidFill>
                  <a:schemeClr val="tx1"/>
                </a:solidFill>
                <a:latin typeface="Microsoft Sans Serif" pitchFamily="34" charset="0"/>
                <a:cs typeface="Arial" charset="0"/>
              </a:defRPr>
            </a:lvl7pPr>
            <a:lvl8pPr marL="3429000" indent="-228600" fontAlgn="base">
              <a:spcBef>
                <a:spcPct val="0"/>
              </a:spcBef>
              <a:spcAft>
                <a:spcPct val="0"/>
              </a:spcAft>
              <a:defRPr>
                <a:solidFill>
                  <a:schemeClr val="tx1"/>
                </a:solidFill>
                <a:latin typeface="Microsoft Sans Serif" pitchFamily="34" charset="0"/>
                <a:cs typeface="Arial" charset="0"/>
              </a:defRPr>
            </a:lvl8pPr>
            <a:lvl9pPr marL="3886200" indent="-228600" fontAlgn="base">
              <a:spcBef>
                <a:spcPct val="0"/>
              </a:spcBef>
              <a:spcAft>
                <a:spcPct val="0"/>
              </a:spcAft>
              <a:defRPr>
                <a:solidFill>
                  <a:schemeClr val="tx1"/>
                </a:solidFill>
                <a:latin typeface="Microsoft Sans Serif" pitchFamily="34" charset="0"/>
                <a:cs typeface="Arial" charset="0"/>
              </a:defRPr>
            </a:lvl9pPr>
          </a:lstStyle>
          <a:p>
            <a:pPr fontAlgn="base">
              <a:spcBef>
                <a:spcPct val="0"/>
              </a:spcBef>
              <a:spcAft>
                <a:spcPct val="0"/>
              </a:spcAft>
            </a:pPr>
            <a:fld id="{BC5E55C9-F115-4DEF-B69D-A399EAA37218}" type="slidenum">
              <a:rPr lang="sr-Latn-ME">
                <a:latin typeface="Calibri" pitchFamily="34" charset="0"/>
              </a:rPr>
              <a:pPr fontAlgn="base">
                <a:spcBef>
                  <a:spcPct val="0"/>
                </a:spcBef>
                <a:spcAft>
                  <a:spcPct val="0"/>
                </a:spcAft>
              </a:pPr>
              <a:t>17</a:t>
            </a:fld>
            <a:endParaRPr lang="sr-Latn-ME">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r-Latn-ME" dirty="0" smtClean="0"/>
              <a:t>Ulazni podaci za program, kao i izlazni rezultati </a:t>
            </a:r>
            <a:r>
              <a:rPr lang="en-US" dirty="0" err="1" smtClean="0"/>
              <a:t>za</a:t>
            </a:r>
            <a:r>
              <a:rPr lang="en-US" baseline="0" dirty="0" smtClean="0"/>
              <a:t> </a:t>
            </a:r>
            <a:r>
              <a:rPr lang="en-US" baseline="0" dirty="0" err="1" smtClean="0"/>
              <a:t>slu</a:t>
            </a:r>
            <a:r>
              <a:rPr lang="sr-Latn-ME" baseline="0" dirty="0" smtClean="0"/>
              <a:t>čaj kratkog spoja u TS Tivat </a:t>
            </a:r>
            <a:r>
              <a:rPr lang="sr-Latn-ME" dirty="0" smtClean="0"/>
              <a:t>dati su u tabelama na slajdu. Posebno su naznačene vrijednosti karakterističnih veličina struja kratkih spojeva.</a:t>
            </a: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icrosoft Sans Serif" pitchFamily="34" charset="0"/>
                <a:cs typeface="Arial" charset="0"/>
              </a:defRPr>
            </a:lvl1pPr>
            <a:lvl2pPr marL="742950" indent="-285750">
              <a:defRPr>
                <a:solidFill>
                  <a:schemeClr val="tx1"/>
                </a:solidFill>
                <a:latin typeface="Microsoft Sans Serif" pitchFamily="34" charset="0"/>
                <a:cs typeface="Arial" charset="0"/>
              </a:defRPr>
            </a:lvl2pPr>
            <a:lvl3pPr marL="1143000" indent="-228600">
              <a:defRPr>
                <a:solidFill>
                  <a:schemeClr val="tx1"/>
                </a:solidFill>
                <a:latin typeface="Microsoft Sans Serif" pitchFamily="34" charset="0"/>
                <a:cs typeface="Arial" charset="0"/>
              </a:defRPr>
            </a:lvl3pPr>
            <a:lvl4pPr marL="1600200" indent="-228600">
              <a:defRPr>
                <a:solidFill>
                  <a:schemeClr val="tx1"/>
                </a:solidFill>
                <a:latin typeface="Microsoft Sans Serif" pitchFamily="34" charset="0"/>
                <a:cs typeface="Arial" charset="0"/>
              </a:defRPr>
            </a:lvl4pPr>
            <a:lvl5pPr marL="2057400" indent="-228600">
              <a:defRPr>
                <a:solidFill>
                  <a:schemeClr val="tx1"/>
                </a:solidFill>
                <a:latin typeface="Microsoft Sans Serif" pitchFamily="34" charset="0"/>
                <a:cs typeface="Arial" charset="0"/>
              </a:defRPr>
            </a:lvl5pPr>
            <a:lvl6pPr marL="2514600" indent="-228600" fontAlgn="base">
              <a:spcBef>
                <a:spcPct val="0"/>
              </a:spcBef>
              <a:spcAft>
                <a:spcPct val="0"/>
              </a:spcAft>
              <a:defRPr>
                <a:solidFill>
                  <a:schemeClr val="tx1"/>
                </a:solidFill>
                <a:latin typeface="Microsoft Sans Serif" pitchFamily="34" charset="0"/>
                <a:cs typeface="Arial" charset="0"/>
              </a:defRPr>
            </a:lvl6pPr>
            <a:lvl7pPr marL="2971800" indent="-228600" fontAlgn="base">
              <a:spcBef>
                <a:spcPct val="0"/>
              </a:spcBef>
              <a:spcAft>
                <a:spcPct val="0"/>
              </a:spcAft>
              <a:defRPr>
                <a:solidFill>
                  <a:schemeClr val="tx1"/>
                </a:solidFill>
                <a:latin typeface="Microsoft Sans Serif" pitchFamily="34" charset="0"/>
                <a:cs typeface="Arial" charset="0"/>
              </a:defRPr>
            </a:lvl7pPr>
            <a:lvl8pPr marL="3429000" indent="-228600" fontAlgn="base">
              <a:spcBef>
                <a:spcPct val="0"/>
              </a:spcBef>
              <a:spcAft>
                <a:spcPct val="0"/>
              </a:spcAft>
              <a:defRPr>
                <a:solidFill>
                  <a:schemeClr val="tx1"/>
                </a:solidFill>
                <a:latin typeface="Microsoft Sans Serif" pitchFamily="34" charset="0"/>
                <a:cs typeface="Arial" charset="0"/>
              </a:defRPr>
            </a:lvl8pPr>
            <a:lvl9pPr marL="3886200" indent="-228600" fontAlgn="base">
              <a:spcBef>
                <a:spcPct val="0"/>
              </a:spcBef>
              <a:spcAft>
                <a:spcPct val="0"/>
              </a:spcAft>
              <a:defRPr>
                <a:solidFill>
                  <a:schemeClr val="tx1"/>
                </a:solidFill>
                <a:latin typeface="Microsoft Sans Serif" pitchFamily="34" charset="0"/>
                <a:cs typeface="Arial" charset="0"/>
              </a:defRPr>
            </a:lvl9pPr>
          </a:lstStyle>
          <a:p>
            <a:pPr fontAlgn="base">
              <a:spcBef>
                <a:spcPct val="0"/>
              </a:spcBef>
              <a:spcAft>
                <a:spcPct val="0"/>
              </a:spcAft>
            </a:pPr>
            <a:fld id="{64A2FA67-AE1F-4218-B130-339671416BB0}" type="slidenum">
              <a:rPr lang="sr-Latn-ME">
                <a:latin typeface="Calibri" pitchFamily="34" charset="0"/>
              </a:rPr>
              <a:pPr fontAlgn="base">
                <a:spcBef>
                  <a:spcPct val="0"/>
                </a:spcBef>
                <a:spcAft>
                  <a:spcPct val="0"/>
                </a:spcAft>
              </a:pPr>
              <a:t>18</a:t>
            </a:fld>
            <a:endParaRPr lang="sr-Latn-ME">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r-Latn-ME" dirty="0" smtClean="0"/>
              <a:t>Ulazni podaci i izlazni rezultati za</a:t>
            </a:r>
            <a:r>
              <a:rPr lang="sr-Latn-ME" baseline="0" dirty="0" smtClean="0"/>
              <a:t> slučaj kratkog spoja u HE „</a:t>
            </a:r>
            <a:r>
              <a:rPr lang="sr-Latn-ME" baseline="0" dirty="0" err="1" smtClean="0"/>
              <a:t>Perućica</a:t>
            </a:r>
            <a:r>
              <a:rPr lang="sr-Latn-ME" baseline="0" dirty="0" smtClean="0"/>
              <a:t>“ </a:t>
            </a:r>
            <a:r>
              <a:rPr lang="sr-Latn-ME" dirty="0" smtClean="0"/>
              <a:t>su dati u tabelama na slajdu.</a:t>
            </a:r>
          </a:p>
          <a:p>
            <a:pPr>
              <a:spcBef>
                <a:spcPct val="0"/>
              </a:spcBef>
            </a:pPr>
            <a:endParaRPr lang="sr-Latn-ME" dirty="0" smtClean="0"/>
          </a:p>
          <a:p>
            <a:pPr>
              <a:spcBef>
                <a:spcPct val="0"/>
              </a:spcBef>
            </a:pPr>
            <a:r>
              <a:rPr lang="sr-Latn-ME" dirty="0" smtClean="0"/>
              <a:t> </a:t>
            </a:r>
          </a:p>
          <a:p>
            <a:pPr>
              <a:spcBef>
                <a:spcPct val="0"/>
              </a:spcBef>
            </a:pPr>
            <a:endParaRPr lang="sr-Latn-ME" dirty="0" smtClean="0"/>
          </a:p>
          <a:p>
            <a:pPr>
              <a:spcBef>
                <a:spcPct val="0"/>
              </a:spcBef>
            </a:pPr>
            <a:endParaRPr lang="sr-Latn-ME" dirty="0" smtClean="0"/>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icrosoft Sans Serif" pitchFamily="34" charset="0"/>
                <a:cs typeface="Arial" charset="0"/>
              </a:defRPr>
            </a:lvl1pPr>
            <a:lvl2pPr marL="742950" indent="-285750">
              <a:defRPr>
                <a:solidFill>
                  <a:schemeClr val="tx1"/>
                </a:solidFill>
                <a:latin typeface="Microsoft Sans Serif" pitchFamily="34" charset="0"/>
                <a:cs typeface="Arial" charset="0"/>
              </a:defRPr>
            </a:lvl2pPr>
            <a:lvl3pPr marL="1143000" indent="-228600">
              <a:defRPr>
                <a:solidFill>
                  <a:schemeClr val="tx1"/>
                </a:solidFill>
                <a:latin typeface="Microsoft Sans Serif" pitchFamily="34" charset="0"/>
                <a:cs typeface="Arial" charset="0"/>
              </a:defRPr>
            </a:lvl3pPr>
            <a:lvl4pPr marL="1600200" indent="-228600">
              <a:defRPr>
                <a:solidFill>
                  <a:schemeClr val="tx1"/>
                </a:solidFill>
                <a:latin typeface="Microsoft Sans Serif" pitchFamily="34" charset="0"/>
                <a:cs typeface="Arial" charset="0"/>
              </a:defRPr>
            </a:lvl4pPr>
            <a:lvl5pPr marL="2057400" indent="-228600">
              <a:defRPr>
                <a:solidFill>
                  <a:schemeClr val="tx1"/>
                </a:solidFill>
                <a:latin typeface="Microsoft Sans Serif" pitchFamily="34" charset="0"/>
                <a:cs typeface="Arial" charset="0"/>
              </a:defRPr>
            </a:lvl5pPr>
            <a:lvl6pPr marL="2514600" indent="-228600" fontAlgn="base">
              <a:spcBef>
                <a:spcPct val="0"/>
              </a:spcBef>
              <a:spcAft>
                <a:spcPct val="0"/>
              </a:spcAft>
              <a:defRPr>
                <a:solidFill>
                  <a:schemeClr val="tx1"/>
                </a:solidFill>
                <a:latin typeface="Microsoft Sans Serif" pitchFamily="34" charset="0"/>
                <a:cs typeface="Arial" charset="0"/>
              </a:defRPr>
            </a:lvl6pPr>
            <a:lvl7pPr marL="2971800" indent="-228600" fontAlgn="base">
              <a:spcBef>
                <a:spcPct val="0"/>
              </a:spcBef>
              <a:spcAft>
                <a:spcPct val="0"/>
              </a:spcAft>
              <a:defRPr>
                <a:solidFill>
                  <a:schemeClr val="tx1"/>
                </a:solidFill>
                <a:latin typeface="Microsoft Sans Serif" pitchFamily="34" charset="0"/>
                <a:cs typeface="Arial" charset="0"/>
              </a:defRPr>
            </a:lvl7pPr>
            <a:lvl8pPr marL="3429000" indent="-228600" fontAlgn="base">
              <a:spcBef>
                <a:spcPct val="0"/>
              </a:spcBef>
              <a:spcAft>
                <a:spcPct val="0"/>
              </a:spcAft>
              <a:defRPr>
                <a:solidFill>
                  <a:schemeClr val="tx1"/>
                </a:solidFill>
                <a:latin typeface="Microsoft Sans Serif" pitchFamily="34" charset="0"/>
                <a:cs typeface="Arial" charset="0"/>
              </a:defRPr>
            </a:lvl8pPr>
            <a:lvl9pPr marL="3886200" indent="-228600" fontAlgn="base">
              <a:spcBef>
                <a:spcPct val="0"/>
              </a:spcBef>
              <a:spcAft>
                <a:spcPct val="0"/>
              </a:spcAft>
              <a:defRPr>
                <a:solidFill>
                  <a:schemeClr val="tx1"/>
                </a:solidFill>
                <a:latin typeface="Microsoft Sans Serif" pitchFamily="34" charset="0"/>
                <a:cs typeface="Arial" charset="0"/>
              </a:defRPr>
            </a:lvl9pPr>
          </a:lstStyle>
          <a:p>
            <a:pPr fontAlgn="base">
              <a:spcBef>
                <a:spcPct val="0"/>
              </a:spcBef>
              <a:spcAft>
                <a:spcPct val="0"/>
              </a:spcAft>
            </a:pPr>
            <a:fld id="{4375512B-B55E-4193-A32A-1970027AC324}" type="slidenum">
              <a:rPr lang="sr-Latn-ME">
                <a:latin typeface="Calibri" pitchFamily="34" charset="0"/>
              </a:rPr>
              <a:pPr fontAlgn="base">
                <a:spcBef>
                  <a:spcPct val="0"/>
                </a:spcBef>
                <a:spcAft>
                  <a:spcPct val="0"/>
                </a:spcAft>
              </a:pPr>
              <a:t>19</a:t>
            </a:fld>
            <a:endParaRPr lang="sr-Latn-ME">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r-Latn-ME" smtClean="0"/>
              <a:t>Elektroenergetski vodovi i elementi u VN razvodnim postrojenjima moraju biti tako dimenzionisani i odabrani da su konstrukciono sposobni da izdrže termička i dinamička naprezanja za vrijeme trajanja kratkog spoja koje je određeno ili djelovanjem relejne zaštite ili samostalnim nestankom kratkog spoja.</a:t>
            </a:r>
          </a:p>
          <a:p>
            <a:pPr>
              <a:spcBef>
                <a:spcPct val="0"/>
              </a:spcBef>
            </a:pPr>
            <a:endParaRPr lang="sr-Latn-ME" smtClean="0"/>
          </a:p>
          <a:p>
            <a:pPr>
              <a:spcBef>
                <a:spcPct val="0"/>
              </a:spcBef>
            </a:pPr>
            <a:r>
              <a:rPr lang="sr-Latn-ME" smtClean="0"/>
              <a:t>Sposobnost elemenata EES da izdrže efekte struje kratkih spojeva je određena preko dozvoljenih karakterističnih veličina struja kratkog spoja koje definiše proizvođač.</a:t>
            </a:r>
          </a:p>
          <a:p>
            <a:pPr>
              <a:spcBef>
                <a:spcPct val="0"/>
              </a:spcBef>
            </a:pPr>
            <a:endParaRPr lang="sr-Latn-ME" smtClean="0"/>
          </a:p>
          <a:p>
            <a:pPr>
              <a:spcBef>
                <a:spcPct val="0"/>
              </a:spcBef>
            </a:pPr>
            <a:r>
              <a:rPr lang="sr-Latn-ME" smtClean="0"/>
              <a:t>Neophodno je proračunati stvarne karakteristične veličine struje kratkih spojeva na mjestu ugradnje elemenata kako bi se odabrala odgovarajuća oprema. </a:t>
            </a:r>
          </a:p>
          <a:p>
            <a:pPr>
              <a:spcBef>
                <a:spcPct val="0"/>
              </a:spcBef>
            </a:pPr>
            <a:endParaRPr lang="sr-Latn-ME" smtClean="0"/>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icrosoft Sans Serif" pitchFamily="34" charset="0"/>
                <a:cs typeface="Arial" charset="0"/>
              </a:defRPr>
            </a:lvl1pPr>
            <a:lvl2pPr marL="742950" indent="-285750">
              <a:defRPr>
                <a:solidFill>
                  <a:schemeClr val="tx1"/>
                </a:solidFill>
                <a:latin typeface="Microsoft Sans Serif" pitchFamily="34" charset="0"/>
                <a:cs typeface="Arial" charset="0"/>
              </a:defRPr>
            </a:lvl2pPr>
            <a:lvl3pPr marL="1143000" indent="-228600">
              <a:defRPr>
                <a:solidFill>
                  <a:schemeClr val="tx1"/>
                </a:solidFill>
                <a:latin typeface="Microsoft Sans Serif" pitchFamily="34" charset="0"/>
                <a:cs typeface="Arial" charset="0"/>
              </a:defRPr>
            </a:lvl3pPr>
            <a:lvl4pPr marL="1600200" indent="-228600">
              <a:defRPr>
                <a:solidFill>
                  <a:schemeClr val="tx1"/>
                </a:solidFill>
                <a:latin typeface="Microsoft Sans Serif" pitchFamily="34" charset="0"/>
                <a:cs typeface="Arial" charset="0"/>
              </a:defRPr>
            </a:lvl4pPr>
            <a:lvl5pPr marL="2057400" indent="-228600">
              <a:defRPr>
                <a:solidFill>
                  <a:schemeClr val="tx1"/>
                </a:solidFill>
                <a:latin typeface="Microsoft Sans Serif" pitchFamily="34" charset="0"/>
                <a:cs typeface="Arial" charset="0"/>
              </a:defRPr>
            </a:lvl5pPr>
            <a:lvl6pPr marL="2514600" indent="-228600" fontAlgn="base">
              <a:spcBef>
                <a:spcPct val="0"/>
              </a:spcBef>
              <a:spcAft>
                <a:spcPct val="0"/>
              </a:spcAft>
              <a:defRPr>
                <a:solidFill>
                  <a:schemeClr val="tx1"/>
                </a:solidFill>
                <a:latin typeface="Microsoft Sans Serif" pitchFamily="34" charset="0"/>
                <a:cs typeface="Arial" charset="0"/>
              </a:defRPr>
            </a:lvl6pPr>
            <a:lvl7pPr marL="2971800" indent="-228600" fontAlgn="base">
              <a:spcBef>
                <a:spcPct val="0"/>
              </a:spcBef>
              <a:spcAft>
                <a:spcPct val="0"/>
              </a:spcAft>
              <a:defRPr>
                <a:solidFill>
                  <a:schemeClr val="tx1"/>
                </a:solidFill>
                <a:latin typeface="Microsoft Sans Serif" pitchFamily="34" charset="0"/>
                <a:cs typeface="Arial" charset="0"/>
              </a:defRPr>
            </a:lvl7pPr>
            <a:lvl8pPr marL="3429000" indent="-228600" fontAlgn="base">
              <a:spcBef>
                <a:spcPct val="0"/>
              </a:spcBef>
              <a:spcAft>
                <a:spcPct val="0"/>
              </a:spcAft>
              <a:defRPr>
                <a:solidFill>
                  <a:schemeClr val="tx1"/>
                </a:solidFill>
                <a:latin typeface="Microsoft Sans Serif" pitchFamily="34" charset="0"/>
                <a:cs typeface="Arial" charset="0"/>
              </a:defRPr>
            </a:lvl8pPr>
            <a:lvl9pPr marL="3886200" indent="-228600" fontAlgn="base">
              <a:spcBef>
                <a:spcPct val="0"/>
              </a:spcBef>
              <a:spcAft>
                <a:spcPct val="0"/>
              </a:spcAft>
              <a:defRPr>
                <a:solidFill>
                  <a:schemeClr val="tx1"/>
                </a:solidFill>
                <a:latin typeface="Microsoft Sans Serif" pitchFamily="34" charset="0"/>
                <a:cs typeface="Arial" charset="0"/>
              </a:defRPr>
            </a:lvl9pPr>
          </a:lstStyle>
          <a:p>
            <a:pPr fontAlgn="base">
              <a:spcBef>
                <a:spcPct val="0"/>
              </a:spcBef>
              <a:spcAft>
                <a:spcPct val="0"/>
              </a:spcAft>
            </a:pPr>
            <a:fld id="{AE36AF82-35DB-4AFD-8B1B-0A4FB416EB13}" type="slidenum">
              <a:rPr lang="sr-Latn-ME">
                <a:latin typeface="Calibri" pitchFamily="34" charset="0"/>
              </a:rPr>
              <a:pPr fontAlgn="base">
                <a:spcBef>
                  <a:spcPct val="0"/>
                </a:spcBef>
                <a:spcAft>
                  <a:spcPct val="0"/>
                </a:spcAft>
              </a:pPr>
              <a:t>2</a:t>
            </a:fld>
            <a:endParaRPr lang="sr-Latn-ME">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Na </a:t>
            </a:r>
            <a:r>
              <a:rPr lang="en-US" dirty="0" err="1" smtClean="0"/>
              <a:t>kraju</a:t>
            </a:r>
            <a:r>
              <a:rPr lang="en-US" dirty="0" smtClean="0"/>
              <a:t> par</a:t>
            </a:r>
            <a:r>
              <a:rPr lang="en-US" baseline="0" dirty="0" smtClean="0"/>
              <a:t> </a:t>
            </a:r>
            <a:r>
              <a:rPr lang="en-US" baseline="0" dirty="0" err="1" smtClean="0"/>
              <a:t>zaklju</a:t>
            </a:r>
            <a:r>
              <a:rPr lang="sr-Latn-CS" baseline="0" dirty="0" smtClean="0"/>
              <a:t>čaka: </a:t>
            </a:r>
            <a:r>
              <a:rPr lang="sr-Latn-ME" dirty="0" smtClean="0"/>
              <a:t>Određivanje </a:t>
            </a:r>
            <a:r>
              <a:rPr lang="sr-Latn-ME" dirty="0" smtClean="0"/>
              <a:t>karakterističnih veličina struja kratkih spojeva koje se javljaju pri kratkim spojevima u visokonaponskim razvodnim postrojenjima predstavlja polaznu osnovu za dimenzionisanje opreme ovih postrojenja. </a:t>
            </a:r>
          </a:p>
          <a:p>
            <a:pPr>
              <a:spcBef>
                <a:spcPct val="0"/>
              </a:spcBef>
            </a:pPr>
            <a:endParaRPr lang="en-US" dirty="0" smtClean="0"/>
          </a:p>
          <a:p>
            <a:pPr>
              <a:spcBef>
                <a:spcPct val="0"/>
              </a:spcBef>
            </a:pPr>
            <a:r>
              <a:rPr lang="sr-Latn-ME" dirty="0" smtClean="0"/>
              <a:t>Proračun ovih veličina na osnovu vremenskog oblika struje kratkog spoja bi, za praktične potrebe, bio veoma složen i kompleksan, a samim tim i vremenski zahtijevan. </a:t>
            </a:r>
          </a:p>
          <a:p>
            <a:pPr>
              <a:spcBef>
                <a:spcPct val="0"/>
              </a:spcBef>
            </a:pPr>
            <a:endParaRPr lang="en-US" dirty="0" smtClean="0"/>
          </a:p>
          <a:p>
            <a:pPr>
              <a:spcBef>
                <a:spcPct val="0"/>
              </a:spcBef>
            </a:pPr>
            <a:r>
              <a:rPr lang="sr-Latn-ME" dirty="0" smtClean="0"/>
              <a:t>Međunarodni standardi, kao i nacionalni standardi mnogih zemalja, daju postupke, preporuke i jednačine za proračun karakterističnih veličina struja kratkog spoja na načine pogodne za inženjersku praksu.</a:t>
            </a:r>
            <a:endParaRPr lang="en-US" dirty="0" smtClean="0"/>
          </a:p>
          <a:p>
            <a:pPr>
              <a:spcBef>
                <a:spcPct val="0"/>
              </a:spcBef>
            </a:pPr>
            <a:endParaRPr lang="sr-Latn-ME" dirty="0" smtClean="0"/>
          </a:p>
        </p:txBody>
      </p:sp>
      <p:sp>
        <p:nvSpPr>
          <p:cNvPr id="798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icrosoft Sans Serif" pitchFamily="34" charset="0"/>
                <a:cs typeface="Arial" charset="0"/>
              </a:defRPr>
            </a:lvl1pPr>
            <a:lvl2pPr marL="742950" indent="-285750">
              <a:defRPr>
                <a:solidFill>
                  <a:schemeClr val="tx1"/>
                </a:solidFill>
                <a:latin typeface="Microsoft Sans Serif" pitchFamily="34" charset="0"/>
                <a:cs typeface="Arial" charset="0"/>
              </a:defRPr>
            </a:lvl2pPr>
            <a:lvl3pPr marL="1143000" indent="-228600">
              <a:defRPr>
                <a:solidFill>
                  <a:schemeClr val="tx1"/>
                </a:solidFill>
                <a:latin typeface="Microsoft Sans Serif" pitchFamily="34" charset="0"/>
                <a:cs typeface="Arial" charset="0"/>
              </a:defRPr>
            </a:lvl3pPr>
            <a:lvl4pPr marL="1600200" indent="-228600">
              <a:defRPr>
                <a:solidFill>
                  <a:schemeClr val="tx1"/>
                </a:solidFill>
                <a:latin typeface="Microsoft Sans Serif" pitchFamily="34" charset="0"/>
                <a:cs typeface="Arial" charset="0"/>
              </a:defRPr>
            </a:lvl4pPr>
            <a:lvl5pPr marL="2057400" indent="-228600">
              <a:defRPr>
                <a:solidFill>
                  <a:schemeClr val="tx1"/>
                </a:solidFill>
                <a:latin typeface="Microsoft Sans Serif" pitchFamily="34" charset="0"/>
                <a:cs typeface="Arial" charset="0"/>
              </a:defRPr>
            </a:lvl5pPr>
            <a:lvl6pPr marL="2514600" indent="-228600" fontAlgn="base">
              <a:spcBef>
                <a:spcPct val="0"/>
              </a:spcBef>
              <a:spcAft>
                <a:spcPct val="0"/>
              </a:spcAft>
              <a:defRPr>
                <a:solidFill>
                  <a:schemeClr val="tx1"/>
                </a:solidFill>
                <a:latin typeface="Microsoft Sans Serif" pitchFamily="34" charset="0"/>
                <a:cs typeface="Arial" charset="0"/>
              </a:defRPr>
            </a:lvl6pPr>
            <a:lvl7pPr marL="2971800" indent="-228600" fontAlgn="base">
              <a:spcBef>
                <a:spcPct val="0"/>
              </a:spcBef>
              <a:spcAft>
                <a:spcPct val="0"/>
              </a:spcAft>
              <a:defRPr>
                <a:solidFill>
                  <a:schemeClr val="tx1"/>
                </a:solidFill>
                <a:latin typeface="Microsoft Sans Serif" pitchFamily="34" charset="0"/>
                <a:cs typeface="Arial" charset="0"/>
              </a:defRPr>
            </a:lvl7pPr>
            <a:lvl8pPr marL="3429000" indent="-228600" fontAlgn="base">
              <a:spcBef>
                <a:spcPct val="0"/>
              </a:spcBef>
              <a:spcAft>
                <a:spcPct val="0"/>
              </a:spcAft>
              <a:defRPr>
                <a:solidFill>
                  <a:schemeClr val="tx1"/>
                </a:solidFill>
                <a:latin typeface="Microsoft Sans Serif" pitchFamily="34" charset="0"/>
                <a:cs typeface="Arial" charset="0"/>
              </a:defRPr>
            </a:lvl8pPr>
            <a:lvl9pPr marL="3886200" indent="-228600" fontAlgn="base">
              <a:spcBef>
                <a:spcPct val="0"/>
              </a:spcBef>
              <a:spcAft>
                <a:spcPct val="0"/>
              </a:spcAft>
              <a:defRPr>
                <a:solidFill>
                  <a:schemeClr val="tx1"/>
                </a:solidFill>
                <a:latin typeface="Microsoft Sans Serif" pitchFamily="34" charset="0"/>
                <a:cs typeface="Arial" charset="0"/>
              </a:defRPr>
            </a:lvl9pPr>
          </a:lstStyle>
          <a:p>
            <a:pPr fontAlgn="base">
              <a:spcBef>
                <a:spcPct val="0"/>
              </a:spcBef>
              <a:spcAft>
                <a:spcPct val="0"/>
              </a:spcAft>
            </a:pPr>
            <a:fld id="{06459CA3-4C38-4A72-AB96-0767C59125CD}" type="slidenum">
              <a:rPr lang="sr-Latn-ME">
                <a:latin typeface="Calibri" pitchFamily="34" charset="0"/>
              </a:rPr>
              <a:pPr fontAlgn="base">
                <a:spcBef>
                  <a:spcPct val="0"/>
                </a:spcBef>
                <a:spcAft>
                  <a:spcPct val="0"/>
                </a:spcAft>
              </a:pPr>
              <a:t>20</a:t>
            </a:fld>
            <a:endParaRPr lang="sr-Latn-ME">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r-Latn-ME" dirty="0" smtClean="0"/>
              <a:t>U radu dat je detaljan opis svih faktora i koeficijenata, kao i njihovi dijagrami i jednačine, koji omogućavaju proračun karakterističnih veličina struja kratkog spoja zavisno od vrste kratkog spoja prema standardu IEC 60909-0.</a:t>
            </a:r>
          </a:p>
          <a:p>
            <a:pPr>
              <a:spcBef>
                <a:spcPct val="0"/>
              </a:spcBef>
            </a:pPr>
            <a:endParaRPr lang="sr-Latn-ME" dirty="0" smtClean="0"/>
          </a:p>
          <a:p>
            <a:pPr>
              <a:spcBef>
                <a:spcPct val="0"/>
              </a:spcBef>
            </a:pPr>
            <a:r>
              <a:rPr lang="sr-Latn-ME" dirty="0" smtClean="0"/>
              <a:t>U cilju olakšavanja proračuna, a za potrebe </a:t>
            </a:r>
            <a:r>
              <a:rPr lang="sr-Latn-ME" smtClean="0"/>
              <a:t>ovog </a:t>
            </a:r>
            <a:r>
              <a:rPr lang="sr-Latn-ME" smtClean="0"/>
              <a:t>rada</a:t>
            </a:r>
            <a:r>
              <a:rPr lang="sr-Latn-ME" dirty="0" smtClean="0"/>
              <a:t>, urađen je program za proračun karakterističnih veličina struja kratkih spojeva u visokonaponskim razvodnim postrojenjima. </a:t>
            </a:r>
          </a:p>
          <a:p>
            <a:pPr>
              <a:spcBef>
                <a:spcPct val="0"/>
              </a:spcBef>
            </a:pPr>
            <a:endParaRPr lang="sr-Latn-ME" dirty="0" smtClean="0"/>
          </a:p>
          <a:p>
            <a:pPr>
              <a:spcBef>
                <a:spcPct val="0"/>
              </a:spcBef>
            </a:pPr>
            <a:r>
              <a:rPr lang="sr-Latn-ME" dirty="0" smtClean="0"/>
              <a:t>Sa aspekta budućeg rada, moguće je dopuniti urađeni program sa proračunima početne naizmjenične struje kratkog spoja zavisno od vrste kratkog spoja na osnovu neke od metoda koje se koriste za ove svrhe</a:t>
            </a:r>
          </a:p>
          <a:p>
            <a:pPr>
              <a:spcBef>
                <a:spcPct val="0"/>
              </a:spcBef>
            </a:pPr>
            <a:endParaRPr lang="sr-Latn-ME" dirty="0" smtClean="0"/>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icrosoft Sans Serif" pitchFamily="34" charset="0"/>
                <a:cs typeface="Arial" charset="0"/>
              </a:defRPr>
            </a:lvl1pPr>
            <a:lvl2pPr marL="742950" indent="-285750">
              <a:defRPr>
                <a:solidFill>
                  <a:schemeClr val="tx1"/>
                </a:solidFill>
                <a:latin typeface="Microsoft Sans Serif" pitchFamily="34" charset="0"/>
                <a:cs typeface="Arial" charset="0"/>
              </a:defRPr>
            </a:lvl2pPr>
            <a:lvl3pPr marL="1143000" indent="-228600">
              <a:defRPr>
                <a:solidFill>
                  <a:schemeClr val="tx1"/>
                </a:solidFill>
                <a:latin typeface="Microsoft Sans Serif" pitchFamily="34" charset="0"/>
                <a:cs typeface="Arial" charset="0"/>
              </a:defRPr>
            </a:lvl3pPr>
            <a:lvl4pPr marL="1600200" indent="-228600">
              <a:defRPr>
                <a:solidFill>
                  <a:schemeClr val="tx1"/>
                </a:solidFill>
                <a:latin typeface="Microsoft Sans Serif" pitchFamily="34" charset="0"/>
                <a:cs typeface="Arial" charset="0"/>
              </a:defRPr>
            </a:lvl4pPr>
            <a:lvl5pPr marL="2057400" indent="-228600">
              <a:defRPr>
                <a:solidFill>
                  <a:schemeClr val="tx1"/>
                </a:solidFill>
                <a:latin typeface="Microsoft Sans Serif" pitchFamily="34" charset="0"/>
                <a:cs typeface="Arial" charset="0"/>
              </a:defRPr>
            </a:lvl5pPr>
            <a:lvl6pPr marL="2514600" indent="-228600" fontAlgn="base">
              <a:spcBef>
                <a:spcPct val="0"/>
              </a:spcBef>
              <a:spcAft>
                <a:spcPct val="0"/>
              </a:spcAft>
              <a:defRPr>
                <a:solidFill>
                  <a:schemeClr val="tx1"/>
                </a:solidFill>
                <a:latin typeface="Microsoft Sans Serif" pitchFamily="34" charset="0"/>
                <a:cs typeface="Arial" charset="0"/>
              </a:defRPr>
            </a:lvl6pPr>
            <a:lvl7pPr marL="2971800" indent="-228600" fontAlgn="base">
              <a:spcBef>
                <a:spcPct val="0"/>
              </a:spcBef>
              <a:spcAft>
                <a:spcPct val="0"/>
              </a:spcAft>
              <a:defRPr>
                <a:solidFill>
                  <a:schemeClr val="tx1"/>
                </a:solidFill>
                <a:latin typeface="Microsoft Sans Serif" pitchFamily="34" charset="0"/>
                <a:cs typeface="Arial" charset="0"/>
              </a:defRPr>
            </a:lvl7pPr>
            <a:lvl8pPr marL="3429000" indent="-228600" fontAlgn="base">
              <a:spcBef>
                <a:spcPct val="0"/>
              </a:spcBef>
              <a:spcAft>
                <a:spcPct val="0"/>
              </a:spcAft>
              <a:defRPr>
                <a:solidFill>
                  <a:schemeClr val="tx1"/>
                </a:solidFill>
                <a:latin typeface="Microsoft Sans Serif" pitchFamily="34" charset="0"/>
                <a:cs typeface="Arial" charset="0"/>
              </a:defRPr>
            </a:lvl8pPr>
            <a:lvl9pPr marL="3886200" indent="-228600" fontAlgn="base">
              <a:spcBef>
                <a:spcPct val="0"/>
              </a:spcBef>
              <a:spcAft>
                <a:spcPct val="0"/>
              </a:spcAft>
              <a:defRPr>
                <a:solidFill>
                  <a:schemeClr val="tx1"/>
                </a:solidFill>
                <a:latin typeface="Microsoft Sans Serif" pitchFamily="34" charset="0"/>
                <a:cs typeface="Arial" charset="0"/>
              </a:defRPr>
            </a:lvl9pPr>
          </a:lstStyle>
          <a:p>
            <a:pPr fontAlgn="base">
              <a:spcBef>
                <a:spcPct val="0"/>
              </a:spcBef>
              <a:spcAft>
                <a:spcPct val="0"/>
              </a:spcAft>
            </a:pPr>
            <a:fld id="{0099B842-ADE5-4601-B2D8-DFFF636C730B}" type="slidenum">
              <a:rPr lang="sr-Latn-ME">
                <a:latin typeface="Calibri" pitchFamily="34" charset="0"/>
              </a:rPr>
              <a:pPr fontAlgn="base">
                <a:spcBef>
                  <a:spcPct val="0"/>
                </a:spcBef>
                <a:spcAft>
                  <a:spcPct val="0"/>
                </a:spcAft>
              </a:pPr>
              <a:t>21</a:t>
            </a:fld>
            <a:endParaRPr lang="sr-Latn-ME">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r-Latn-ME" smtClean="0"/>
              <a:t>Hvala na pažnji!</a:t>
            </a:r>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icrosoft Sans Serif" pitchFamily="34" charset="0"/>
                <a:cs typeface="Arial" charset="0"/>
              </a:defRPr>
            </a:lvl1pPr>
            <a:lvl2pPr marL="742950" indent="-285750">
              <a:defRPr>
                <a:solidFill>
                  <a:schemeClr val="tx1"/>
                </a:solidFill>
                <a:latin typeface="Microsoft Sans Serif" pitchFamily="34" charset="0"/>
                <a:cs typeface="Arial" charset="0"/>
              </a:defRPr>
            </a:lvl2pPr>
            <a:lvl3pPr marL="1143000" indent="-228600">
              <a:defRPr>
                <a:solidFill>
                  <a:schemeClr val="tx1"/>
                </a:solidFill>
                <a:latin typeface="Microsoft Sans Serif" pitchFamily="34" charset="0"/>
                <a:cs typeface="Arial" charset="0"/>
              </a:defRPr>
            </a:lvl3pPr>
            <a:lvl4pPr marL="1600200" indent="-228600">
              <a:defRPr>
                <a:solidFill>
                  <a:schemeClr val="tx1"/>
                </a:solidFill>
                <a:latin typeface="Microsoft Sans Serif" pitchFamily="34" charset="0"/>
                <a:cs typeface="Arial" charset="0"/>
              </a:defRPr>
            </a:lvl4pPr>
            <a:lvl5pPr marL="2057400" indent="-228600">
              <a:defRPr>
                <a:solidFill>
                  <a:schemeClr val="tx1"/>
                </a:solidFill>
                <a:latin typeface="Microsoft Sans Serif" pitchFamily="34" charset="0"/>
                <a:cs typeface="Arial" charset="0"/>
              </a:defRPr>
            </a:lvl5pPr>
            <a:lvl6pPr marL="2514600" indent="-228600" fontAlgn="base">
              <a:spcBef>
                <a:spcPct val="0"/>
              </a:spcBef>
              <a:spcAft>
                <a:spcPct val="0"/>
              </a:spcAft>
              <a:defRPr>
                <a:solidFill>
                  <a:schemeClr val="tx1"/>
                </a:solidFill>
                <a:latin typeface="Microsoft Sans Serif" pitchFamily="34" charset="0"/>
                <a:cs typeface="Arial" charset="0"/>
              </a:defRPr>
            </a:lvl6pPr>
            <a:lvl7pPr marL="2971800" indent="-228600" fontAlgn="base">
              <a:spcBef>
                <a:spcPct val="0"/>
              </a:spcBef>
              <a:spcAft>
                <a:spcPct val="0"/>
              </a:spcAft>
              <a:defRPr>
                <a:solidFill>
                  <a:schemeClr val="tx1"/>
                </a:solidFill>
                <a:latin typeface="Microsoft Sans Serif" pitchFamily="34" charset="0"/>
                <a:cs typeface="Arial" charset="0"/>
              </a:defRPr>
            </a:lvl7pPr>
            <a:lvl8pPr marL="3429000" indent="-228600" fontAlgn="base">
              <a:spcBef>
                <a:spcPct val="0"/>
              </a:spcBef>
              <a:spcAft>
                <a:spcPct val="0"/>
              </a:spcAft>
              <a:defRPr>
                <a:solidFill>
                  <a:schemeClr val="tx1"/>
                </a:solidFill>
                <a:latin typeface="Microsoft Sans Serif" pitchFamily="34" charset="0"/>
                <a:cs typeface="Arial" charset="0"/>
              </a:defRPr>
            </a:lvl8pPr>
            <a:lvl9pPr marL="3886200" indent="-228600" fontAlgn="base">
              <a:spcBef>
                <a:spcPct val="0"/>
              </a:spcBef>
              <a:spcAft>
                <a:spcPct val="0"/>
              </a:spcAft>
              <a:defRPr>
                <a:solidFill>
                  <a:schemeClr val="tx1"/>
                </a:solidFill>
                <a:latin typeface="Microsoft Sans Serif" pitchFamily="34" charset="0"/>
                <a:cs typeface="Arial" charset="0"/>
              </a:defRPr>
            </a:lvl9pPr>
          </a:lstStyle>
          <a:p>
            <a:pPr fontAlgn="base">
              <a:spcBef>
                <a:spcPct val="0"/>
              </a:spcBef>
              <a:spcAft>
                <a:spcPct val="0"/>
              </a:spcAft>
            </a:pPr>
            <a:fld id="{404765A9-4C85-4FCB-832B-97ACED793216}" type="slidenum">
              <a:rPr lang="sr-Latn-ME">
                <a:latin typeface="Calibri" pitchFamily="34" charset="0"/>
              </a:rPr>
              <a:pPr fontAlgn="base">
                <a:spcBef>
                  <a:spcPct val="0"/>
                </a:spcBef>
                <a:spcAft>
                  <a:spcPct val="0"/>
                </a:spcAft>
              </a:pPr>
              <a:t>22</a:t>
            </a:fld>
            <a:endParaRPr lang="sr-Latn-ME">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r-Latn-ME" smtClean="0"/>
              <a:t>Kao što je rečeno, tema specijalističkog rada je Proračun karakterističnih veličina struja kratkih spojeva u visokonaponskim razvodnim postrojenjima.</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icrosoft Sans Serif" pitchFamily="34" charset="0"/>
                <a:cs typeface="Arial" charset="0"/>
              </a:defRPr>
            </a:lvl1pPr>
            <a:lvl2pPr marL="742950" indent="-285750">
              <a:defRPr>
                <a:solidFill>
                  <a:schemeClr val="tx1"/>
                </a:solidFill>
                <a:latin typeface="Microsoft Sans Serif" pitchFamily="34" charset="0"/>
                <a:cs typeface="Arial" charset="0"/>
              </a:defRPr>
            </a:lvl2pPr>
            <a:lvl3pPr marL="1143000" indent="-228600">
              <a:defRPr>
                <a:solidFill>
                  <a:schemeClr val="tx1"/>
                </a:solidFill>
                <a:latin typeface="Microsoft Sans Serif" pitchFamily="34" charset="0"/>
                <a:cs typeface="Arial" charset="0"/>
              </a:defRPr>
            </a:lvl3pPr>
            <a:lvl4pPr marL="1600200" indent="-228600">
              <a:defRPr>
                <a:solidFill>
                  <a:schemeClr val="tx1"/>
                </a:solidFill>
                <a:latin typeface="Microsoft Sans Serif" pitchFamily="34" charset="0"/>
                <a:cs typeface="Arial" charset="0"/>
              </a:defRPr>
            </a:lvl4pPr>
            <a:lvl5pPr marL="2057400" indent="-228600">
              <a:defRPr>
                <a:solidFill>
                  <a:schemeClr val="tx1"/>
                </a:solidFill>
                <a:latin typeface="Microsoft Sans Serif" pitchFamily="34" charset="0"/>
                <a:cs typeface="Arial" charset="0"/>
              </a:defRPr>
            </a:lvl5pPr>
            <a:lvl6pPr marL="2514600" indent="-228600" fontAlgn="base">
              <a:spcBef>
                <a:spcPct val="0"/>
              </a:spcBef>
              <a:spcAft>
                <a:spcPct val="0"/>
              </a:spcAft>
              <a:defRPr>
                <a:solidFill>
                  <a:schemeClr val="tx1"/>
                </a:solidFill>
                <a:latin typeface="Microsoft Sans Serif" pitchFamily="34" charset="0"/>
                <a:cs typeface="Arial" charset="0"/>
              </a:defRPr>
            </a:lvl6pPr>
            <a:lvl7pPr marL="2971800" indent="-228600" fontAlgn="base">
              <a:spcBef>
                <a:spcPct val="0"/>
              </a:spcBef>
              <a:spcAft>
                <a:spcPct val="0"/>
              </a:spcAft>
              <a:defRPr>
                <a:solidFill>
                  <a:schemeClr val="tx1"/>
                </a:solidFill>
                <a:latin typeface="Microsoft Sans Serif" pitchFamily="34" charset="0"/>
                <a:cs typeface="Arial" charset="0"/>
              </a:defRPr>
            </a:lvl7pPr>
            <a:lvl8pPr marL="3429000" indent="-228600" fontAlgn="base">
              <a:spcBef>
                <a:spcPct val="0"/>
              </a:spcBef>
              <a:spcAft>
                <a:spcPct val="0"/>
              </a:spcAft>
              <a:defRPr>
                <a:solidFill>
                  <a:schemeClr val="tx1"/>
                </a:solidFill>
                <a:latin typeface="Microsoft Sans Serif" pitchFamily="34" charset="0"/>
                <a:cs typeface="Arial" charset="0"/>
              </a:defRPr>
            </a:lvl8pPr>
            <a:lvl9pPr marL="3886200" indent="-228600" fontAlgn="base">
              <a:spcBef>
                <a:spcPct val="0"/>
              </a:spcBef>
              <a:spcAft>
                <a:spcPct val="0"/>
              </a:spcAft>
              <a:defRPr>
                <a:solidFill>
                  <a:schemeClr val="tx1"/>
                </a:solidFill>
                <a:latin typeface="Microsoft Sans Serif" pitchFamily="34" charset="0"/>
                <a:cs typeface="Arial" charset="0"/>
              </a:defRPr>
            </a:lvl9pPr>
          </a:lstStyle>
          <a:p>
            <a:pPr fontAlgn="base">
              <a:spcBef>
                <a:spcPct val="0"/>
              </a:spcBef>
              <a:spcAft>
                <a:spcPct val="0"/>
              </a:spcAft>
            </a:pPr>
            <a:fld id="{0B0BA0B9-3990-4687-B72F-F5B085A94497}" type="slidenum">
              <a:rPr lang="sr-Latn-ME">
                <a:latin typeface="Calibri" pitchFamily="34" charset="0"/>
              </a:rPr>
              <a:pPr fontAlgn="base">
                <a:spcBef>
                  <a:spcPct val="0"/>
                </a:spcBef>
                <a:spcAft>
                  <a:spcPct val="0"/>
                </a:spcAft>
              </a:pPr>
              <a:t>23</a:t>
            </a:fld>
            <a:endParaRPr lang="sr-Latn-ME">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 typeface="Wingdings" pitchFamily="2" charset="2"/>
              <a:buChar char="q"/>
            </a:pPr>
            <a:r>
              <a:rPr lang="sr-Latn-ME" dirty="0" smtClean="0"/>
              <a:t>U najvećem broju slučajeva koji se srijeću u inženjerskoj praksi, određivanje vremenskog oblika struje kratkog spoja nije potrebno.</a:t>
            </a:r>
          </a:p>
          <a:p>
            <a:pPr>
              <a:spcBef>
                <a:spcPct val="0"/>
              </a:spcBef>
            </a:pPr>
            <a:endParaRPr lang="sr-Latn-ME" dirty="0" smtClean="0"/>
          </a:p>
          <a:p>
            <a:pPr>
              <a:spcBef>
                <a:spcPct val="0"/>
              </a:spcBef>
              <a:buFont typeface="Wingdings" pitchFamily="2" charset="2"/>
              <a:buChar char="q"/>
            </a:pPr>
            <a:r>
              <a:rPr lang="sr-Latn-ME" dirty="0" smtClean="0"/>
              <a:t>Zavisno </a:t>
            </a:r>
            <a:r>
              <a:rPr lang="en-US" dirty="0" smtClean="0"/>
              <a:t>od</a:t>
            </a:r>
            <a:r>
              <a:rPr lang="sr-Latn-ME" dirty="0" smtClean="0"/>
              <a:t> </a:t>
            </a:r>
            <a:r>
              <a:rPr lang="sr-Latn-ME" dirty="0" smtClean="0"/>
              <a:t>namjene rezultata proračuna struja kratkih spojeva potrebno je odrediti karakteristične veličine struja kratkih spojeva. </a:t>
            </a:r>
            <a:endParaRPr lang="en-US" dirty="0" smtClean="0"/>
          </a:p>
          <a:p>
            <a:pPr>
              <a:spcBef>
                <a:spcPct val="0"/>
              </a:spcBef>
            </a:pPr>
            <a:endParaRPr lang="sr-Latn-ME" dirty="0" smtClean="0"/>
          </a:p>
          <a:p>
            <a:pPr>
              <a:spcBef>
                <a:spcPct val="0"/>
              </a:spcBef>
              <a:buFont typeface="Wingdings" pitchFamily="2" charset="2"/>
              <a:buChar char="q"/>
            </a:pPr>
            <a:r>
              <a:rPr lang="sr-Latn-ME" dirty="0" smtClean="0"/>
              <a:t>Karakteristične veličine struje kratkog spoja su:</a:t>
            </a:r>
            <a:endParaRPr lang="en-US" dirty="0" smtClean="0"/>
          </a:p>
          <a:p>
            <a:pPr>
              <a:spcBef>
                <a:spcPct val="0"/>
              </a:spcBef>
            </a:pPr>
            <a:r>
              <a:rPr lang="sr-Latn-ME" dirty="0" smtClean="0"/>
              <a:t> </a:t>
            </a:r>
            <a:endParaRPr lang="en-US" dirty="0" smtClean="0"/>
          </a:p>
          <a:p>
            <a:pPr>
              <a:spcBef>
                <a:spcPct val="0"/>
              </a:spcBef>
              <a:buFont typeface="Wingdings" pitchFamily="2" charset="2"/>
              <a:buChar char="ü"/>
            </a:pPr>
            <a:r>
              <a:rPr lang="sr-Latn-ME" dirty="0" smtClean="0"/>
              <a:t>Udarna vrijednost struje kratkog spoja</a:t>
            </a:r>
            <a:endParaRPr lang="en-US" dirty="0" smtClean="0"/>
          </a:p>
          <a:p>
            <a:pPr>
              <a:spcBef>
                <a:spcPct val="0"/>
              </a:spcBef>
              <a:buFont typeface="Wingdings" pitchFamily="2" charset="2"/>
              <a:buChar char="ü"/>
            </a:pPr>
            <a:r>
              <a:rPr lang="sr-Latn-ME" dirty="0" smtClean="0"/>
              <a:t>Termička vrijednost struje kratkog spoja i toplotni impuls</a:t>
            </a:r>
            <a:endParaRPr lang="en-US" dirty="0" smtClean="0"/>
          </a:p>
          <a:p>
            <a:pPr>
              <a:spcBef>
                <a:spcPct val="0"/>
              </a:spcBef>
              <a:buFont typeface="Wingdings" pitchFamily="2" charset="2"/>
              <a:buChar char="ü"/>
            </a:pPr>
            <a:r>
              <a:rPr lang="sr-Latn-ME" dirty="0" smtClean="0"/>
              <a:t>Struja isključenja kratkog spoja i simetrična struja isključenja kratkog spoja </a:t>
            </a:r>
          </a:p>
          <a:p>
            <a:pPr>
              <a:spcBef>
                <a:spcPct val="0"/>
              </a:spcBef>
            </a:pPr>
            <a:endParaRPr lang="sr-Latn-ME" dirty="0" smtClean="0"/>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icrosoft Sans Serif" pitchFamily="34" charset="0"/>
                <a:cs typeface="Arial" charset="0"/>
              </a:defRPr>
            </a:lvl1pPr>
            <a:lvl2pPr marL="742950" indent="-285750">
              <a:defRPr>
                <a:solidFill>
                  <a:schemeClr val="tx1"/>
                </a:solidFill>
                <a:latin typeface="Microsoft Sans Serif" pitchFamily="34" charset="0"/>
                <a:cs typeface="Arial" charset="0"/>
              </a:defRPr>
            </a:lvl2pPr>
            <a:lvl3pPr marL="1143000" indent="-228600">
              <a:defRPr>
                <a:solidFill>
                  <a:schemeClr val="tx1"/>
                </a:solidFill>
                <a:latin typeface="Microsoft Sans Serif" pitchFamily="34" charset="0"/>
                <a:cs typeface="Arial" charset="0"/>
              </a:defRPr>
            </a:lvl3pPr>
            <a:lvl4pPr marL="1600200" indent="-228600">
              <a:defRPr>
                <a:solidFill>
                  <a:schemeClr val="tx1"/>
                </a:solidFill>
                <a:latin typeface="Microsoft Sans Serif" pitchFamily="34" charset="0"/>
                <a:cs typeface="Arial" charset="0"/>
              </a:defRPr>
            </a:lvl4pPr>
            <a:lvl5pPr marL="2057400" indent="-228600">
              <a:defRPr>
                <a:solidFill>
                  <a:schemeClr val="tx1"/>
                </a:solidFill>
                <a:latin typeface="Microsoft Sans Serif" pitchFamily="34" charset="0"/>
                <a:cs typeface="Arial" charset="0"/>
              </a:defRPr>
            </a:lvl5pPr>
            <a:lvl6pPr marL="2514600" indent="-228600" fontAlgn="base">
              <a:spcBef>
                <a:spcPct val="0"/>
              </a:spcBef>
              <a:spcAft>
                <a:spcPct val="0"/>
              </a:spcAft>
              <a:defRPr>
                <a:solidFill>
                  <a:schemeClr val="tx1"/>
                </a:solidFill>
                <a:latin typeface="Microsoft Sans Serif" pitchFamily="34" charset="0"/>
                <a:cs typeface="Arial" charset="0"/>
              </a:defRPr>
            </a:lvl6pPr>
            <a:lvl7pPr marL="2971800" indent="-228600" fontAlgn="base">
              <a:spcBef>
                <a:spcPct val="0"/>
              </a:spcBef>
              <a:spcAft>
                <a:spcPct val="0"/>
              </a:spcAft>
              <a:defRPr>
                <a:solidFill>
                  <a:schemeClr val="tx1"/>
                </a:solidFill>
                <a:latin typeface="Microsoft Sans Serif" pitchFamily="34" charset="0"/>
                <a:cs typeface="Arial" charset="0"/>
              </a:defRPr>
            </a:lvl7pPr>
            <a:lvl8pPr marL="3429000" indent="-228600" fontAlgn="base">
              <a:spcBef>
                <a:spcPct val="0"/>
              </a:spcBef>
              <a:spcAft>
                <a:spcPct val="0"/>
              </a:spcAft>
              <a:defRPr>
                <a:solidFill>
                  <a:schemeClr val="tx1"/>
                </a:solidFill>
                <a:latin typeface="Microsoft Sans Serif" pitchFamily="34" charset="0"/>
                <a:cs typeface="Arial" charset="0"/>
              </a:defRPr>
            </a:lvl8pPr>
            <a:lvl9pPr marL="3886200" indent="-228600" fontAlgn="base">
              <a:spcBef>
                <a:spcPct val="0"/>
              </a:spcBef>
              <a:spcAft>
                <a:spcPct val="0"/>
              </a:spcAft>
              <a:defRPr>
                <a:solidFill>
                  <a:schemeClr val="tx1"/>
                </a:solidFill>
                <a:latin typeface="Microsoft Sans Serif" pitchFamily="34" charset="0"/>
                <a:cs typeface="Arial" charset="0"/>
              </a:defRPr>
            </a:lvl9pPr>
          </a:lstStyle>
          <a:p>
            <a:pPr fontAlgn="base">
              <a:spcBef>
                <a:spcPct val="0"/>
              </a:spcBef>
              <a:spcAft>
                <a:spcPct val="0"/>
              </a:spcAft>
            </a:pPr>
            <a:fld id="{20A0DE8B-74D9-4904-BE09-1E5CA2A109CD}" type="slidenum">
              <a:rPr lang="sr-Latn-ME">
                <a:latin typeface="Calibri" pitchFamily="34" charset="0"/>
              </a:rPr>
              <a:pPr fontAlgn="base">
                <a:spcBef>
                  <a:spcPct val="0"/>
                </a:spcBef>
                <a:spcAft>
                  <a:spcPct val="0"/>
                </a:spcAft>
              </a:pPr>
              <a:t>3</a:t>
            </a:fld>
            <a:endParaRPr lang="sr-Latn-ME">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r-Latn-ME" smtClean="0"/>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icrosoft Sans Serif" pitchFamily="34" charset="0"/>
                <a:cs typeface="Arial" charset="0"/>
              </a:defRPr>
            </a:lvl1pPr>
            <a:lvl2pPr marL="742950" indent="-285750">
              <a:defRPr>
                <a:solidFill>
                  <a:schemeClr val="tx1"/>
                </a:solidFill>
                <a:latin typeface="Microsoft Sans Serif" pitchFamily="34" charset="0"/>
                <a:cs typeface="Arial" charset="0"/>
              </a:defRPr>
            </a:lvl2pPr>
            <a:lvl3pPr marL="1143000" indent="-228600">
              <a:defRPr>
                <a:solidFill>
                  <a:schemeClr val="tx1"/>
                </a:solidFill>
                <a:latin typeface="Microsoft Sans Serif" pitchFamily="34" charset="0"/>
                <a:cs typeface="Arial" charset="0"/>
              </a:defRPr>
            </a:lvl3pPr>
            <a:lvl4pPr marL="1600200" indent="-228600">
              <a:defRPr>
                <a:solidFill>
                  <a:schemeClr val="tx1"/>
                </a:solidFill>
                <a:latin typeface="Microsoft Sans Serif" pitchFamily="34" charset="0"/>
                <a:cs typeface="Arial" charset="0"/>
              </a:defRPr>
            </a:lvl4pPr>
            <a:lvl5pPr marL="2057400" indent="-228600">
              <a:defRPr>
                <a:solidFill>
                  <a:schemeClr val="tx1"/>
                </a:solidFill>
                <a:latin typeface="Microsoft Sans Serif" pitchFamily="34" charset="0"/>
                <a:cs typeface="Arial" charset="0"/>
              </a:defRPr>
            </a:lvl5pPr>
            <a:lvl6pPr marL="2514600" indent="-228600" fontAlgn="base">
              <a:spcBef>
                <a:spcPct val="0"/>
              </a:spcBef>
              <a:spcAft>
                <a:spcPct val="0"/>
              </a:spcAft>
              <a:defRPr>
                <a:solidFill>
                  <a:schemeClr val="tx1"/>
                </a:solidFill>
                <a:latin typeface="Microsoft Sans Serif" pitchFamily="34" charset="0"/>
                <a:cs typeface="Arial" charset="0"/>
              </a:defRPr>
            </a:lvl6pPr>
            <a:lvl7pPr marL="2971800" indent="-228600" fontAlgn="base">
              <a:spcBef>
                <a:spcPct val="0"/>
              </a:spcBef>
              <a:spcAft>
                <a:spcPct val="0"/>
              </a:spcAft>
              <a:defRPr>
                <a:solidFill>
                  <a:schemeClr val="tx1"/>
                </a:solidFill>
                <a:latin typeface="Microsoft Sans Serif" pitchFamily="34" charset="0"/>
                <a:cs typeface="Arial" charset="0"/>
              </a:defRPr>
            </a:lvl7pPr>
            <a:lvl8pPr marL="3429000" indent="-228600" fontAlgn="base">
              <a:spcBef>
                <a:spcPct val="0"/>
              </a:spcBef>
              <a:spcAft>
                <a:spcPct val="0"/>
              </a:spcAft>
              <a:defRPr>
                <a:solidFill>
                  <a:schemeClr val="tx1"/>
                </a:solidFill>
                <a:latin typeface="Microsoft Sans Serif" pitchFamily="34" charset="0"/>
                <a:cs typeface="Arial" charset="0"/>
              </a:defRPr>
            </a:lvl8pPr>
            <a:lvl9pPr marL="3886200" indent="-228600" fontAlgn="base">
              <a:spcBef>
                <a:spcPct val="0"/>
              </a:spcBef>
              <a:spcAft>
                <a:spcPct val="0"/>
              </a:spcAft>
              <a:defRPr>
                <a:solidFill>
                  <a:schemeClr val="tx1"/>
                </a:solidFill>
                <a:latin typeface="Microsoft Sans Serif" pitchFamily="34" charset="0"/>
                <a:cs typeface="Arial" charset="0"/>
              </a:defRPr>
            </a:lvl9pPr>
          </a:lstStyle>
          <a:p>
            <a:pPr fontAlgn="base">
              <a:spcBef>
                <a:spcPct val="0"/>
              </a:spcBef>
              <a:spcAft>
                <a:spcPct val="0"/>
              </a:spcAft>
            </a:pPr>
            <a:fld id="{E987BB36-B1B8-41AE-AD24-34A88BC7268D}" type="slidenum">
              <a:rPr lang="sr-Latn-ME">
                <a:latin typeface="Calibri" pitchFamily="34" charset="0"/>
              </a:rPr>
              <a:pPr fontAlgn="base">
                <a:spcBef>
                  <a:spcPct val="0"/>
                </a:spcBef>
                <a:spcAft>
                  <a:spcPct val="0"/>
                </a:spcAft>
              </a:pPr>
              <a:t>4</a:t>
            </a:fld>
            <a:endParaRPr lang="sr-Latn-ME">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r-Latn-ME" smtClean="0"/>
              <a:t>Proračun karakterističnih veličina na osnovu vremenskog oblika struje kratkog spoja bi, za praktične potrebe, bio veoma složen i kompleksan, a samim tim i vremenski zahtijevan. </a:t>
            </a:r>
          </a:p>
          <a:p>
            <a:pPr>
              <a:spcBef>
                <a:spcPct val="0"/>
              </a:spcBef>
            </a:pPr>
            <a:endParaRPr lang="en-US" smtClean="0"/>
          </a:p>
          <a:p>
            <a:pPr>
              <a:spcBef>
                <a:spcPct val="0"/>
              </a:spcBef>
            </a:pPr>
            <a:r>
              <a:rPr lang="sr-Latn-ME" smtClean="0"/>
              <a:t>Međunarodni standardi (IEC 60909-0), kao i nacionalni standardi mnogih zemalja, daju postupke, preporuke i jednačine za proračun karakterističnih veličina struja kratkog spoja na načine pogodne za inženjersku praksu.</a:t>
            </a:r>
            <a:endParaRPr lang="en-US" smtClean="0"/>
          </a:p>
          <a:p>
            <a:pPr>
              <a:spcBef>
                <a:spcPct val="0"/>
              </a:spcBef>
            </a:pPr>
            <a:endParaRPr lang="sr-Latn-ME" smtClean="0"/>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icrosoft Sans Serif" pitchFamily="34" charset="0"/>
                <a:cs typeface="Arial" charset="0"/>
              </a:defRPr>
            </a:lvl1pPr>
            <a:lvl2pPr marL="742950" indent="-285750">
              <a:defRPr>
                <a:solidFill>
                  <a:schemeClr val="tx1"/>
                </a:solidFill>
                <a:latin typeface="Microsoft Sans Serif" pitchFamily="34" charset="0"/>
                <a:cs typeface="Arial" charset="0"/>
              </a:defRPr>
            </a:lvl2pPr>
            <a:lvl3pPr marL="1143000" indent="-228600">
              <a:defRPr>
                <a:solidFill>
                  <a:schemeClr val="tx1"/>
                </a:solidFill>
                <a:latin typeface="Microsoft Sans Serif" pitchFamily="34" charset="0"/>
                <a:cs typeface="Arial" charset="0"/>
              </a:defRPr>
            </a:lvl3pPr>
            <a:lvl4pPr marL="1600200" indent="-228600">
              <a:defRPr>
                <a:solidFill>
                  <a:schemeClr val="tx1"/>
                </a:solidFill>
                <a:latin typeface="Microsoft Sans Serif" pitchFamily="34" charset="0"/>
                <a:cs typeface="Arial" charset="0"/>
              </a:defRPr>
            </a:lvl4pPr>
            <a:lvl5pPr marL="2057400" indent="-228600">
              <a:defRPr>
                <a:solidFill>
                  <a:schemeClr val="tx1"/>
                </a:solidFill>
                <a:latin typeface="Microsoft Sans Serif" pitchFamily="34" charset="0"/>
                <a:cs typeface="Arial" charset="0"/>
              </a:defRPr>
            </a:lvl5pPr>
            <a:lvl6pPr marL="2514600" indent="-228600" fontAlgn="base">
              <a:spcBef>
                <a:spcPct val="0"/>
              </a:spcBef>
              <a:spcAft>
                <a:spcPct val="0"/>
              </a:spcAft>
              <a:defRPr>
                <a:solidFill>
                  <a:schemeClr val="tx1"/>
                </a:solidFill>
                <a:latin typeface="Microsoft Sans Serif" pitchFamily="34" charset="0"/>
                <a:cs typeface="Arial" charset="0"/>
              </a:defRPr>
            </a:lvl6pPr>
            <a:lvl7pPr marL="2971800" indent="-228600" fontAlgn="base">
              <a:spcBef>
                <a:spcPct val="0"/>
              </a:spcBef>
              <a:spcAft>
                <a:spcPct val="0"/>
              </a:spcAft>
              <a:defRPr>
                <a:solidFill>
                  <a:schemeClr val="tx1"/>
                </a:solidFill>
                <a:latin typeface="Microsoft Sans Serif" pitchFamily="34" charset="0"/>
                <a:cs typeface="Arial" charset="0"/>
              </a:defRPr>
            </a:lvl7pPr>
            <a:lvl8pPr marL="3429000" indent="-228600" fontAlgn="base">
              <a:spcBef>
                <a:spcPct val="0"/>
              </a:spcBef>
              <a:spcAft>
                <a:spcPct val="0"/>
              </a:spcAft>
              <a:defRPr>
                <a:solidFill>
                  <a:schemeClr val="tx1"/>
                </a:solidFill>
                <a:latin typeface="Microsoft Sans Serif" pitchFamily="34" charset="0"/>
                <a:cs typeface="Arial" charset="0"/>
              </a:defRPr>
            </a:lvl8pPr>
            <a:lvl9pPr marL="3886200" indent="-228600" fontAlgn="base">
              <a:spcBef>
                <a:spcPct val="0"/>
              </a:spcBef>
              <a:spcAft>
                <a:spcPct val="0"/>
              </a:spcAft>
              <a:defRPr>
                <a:solidFill>
                  <a:schemeClr val="tx1"/>
                </a:solidFill>
                <a:latin typeface="Microsoft Sans Serif" pitchFamily="34" charset="0"/>
                <a:cs typeface="Arial" charset="0"/>
              </a:defRPr>
            </a:lvl9pPr>
          </a:lstStyle>
          <a:p>
            <a:pPr fontAlgn="base">
              <a:spcBef>
                <a:spcPct val="0"/>
              </a:spcBef>
              <a:spcAft>
                <a:spcPct val="0"/>
              </a:spcAft>
            </a:pPr>
            <a:fld id="{5E00D13A-A55C-4BF4-B1A9-74CE422C7239}" type="slidenum">
              <a:rPr lang="sr-Latn-ME">
                <a:latin typeface="Calibri" pitchFamily="34" charset="0"/>
              </a:rPr>
              <a:pPr fontAlgn="base">
                <a:spcBef>
                  <a:spcPct val="0"/>
                </a:spcBef>
                <a:spcAft>
                  <a:spcPct val="0"/>
                </a:spcAft>
              </a:pPr>
              <a:t>5</a:t>
            </a:fld>
            <a:endParaRPr lang="sr-Latn-ME">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sr-Latn-ME" dirty="0" err="1" smtClean="0"/>
              <a:t>IEC</a:t>
            </a:r>
            <a:r>
              <a:rPr lang="sr-Latn-ME" dirty="0" smtClean="0"/>
              <a:t> 60909 standard definiše relacije za proračun karakterističnih veličina struja kratkih spojeva zavisno od dva kriterijuma:</a:t>
            </a:r>
          </a:p>
          <a:p>
            <a:pPr fontAlgn="auto">
              <a:spcBef>
                <a:spcPts val="0"/>
              </a:spcBef>
              <a:spcAft>
                <a:spcPts val="0"/>
              </a:spcAft>
              <a:defRPr/>
            </a:pPr>
            <a:endParaRPr lang="sr-Latn-ME" dirty="0" smtClean="0"/>
          </a:p>
          <a:p>
            <a:pPr fontAlgn="auto">
              <a:spcBef>
                <a:spcPts val="0"/>
              </a:spcBef>
              <a:spcAft>
                <a:spcPts val="0"/>
              </a:spcAft>
              <a:defRPr/>
            </a:pPr>
            <a:r>
              <a:rPr lang="sr-Latn-ME" dirty="0"/>
              <a:t> </a:t>
            </a:r>
            <a:r>
              <a:rPr lang="sr-Latn-ME" dirty="0" smtClean="0"/>
              <a:t>- mjesta kratkog spoja u EES u odnosu na generatore</a:t>
            </a:r>
          </a:p>
          <a:p>
            <a:pPr fontAlgn="auto">
              <a:spcBef>
                <a:spcPts val="0"/>
              </a:spcBef>
              <a:spcAft>
                <a:spcPts val="0"/>
              </a:spcAft>
              <a:defRPr/>
            </a:pPr>
            <a:r>
              <a:rPr lang="sr-Latn-ME" dirty="0" smtClean="0"/>
              <a:t>-  načina napajanja mjesta kratkog spoja</a:t>
            </a:r>
          </a:p>
          <a:p>
            <a:pPr fontAlgn="auto">
              <a:spcBef>
                <a:spcPts val="0"/>
              </a:spcBef>
              <a:spcAft>
                <a:spcPts val="0"/>
              </a:spcAft>
              <a:defRPr/>
            </a:pPr>
            <a:endParaRPr lang="sr-Latn-ME" dirty="0" smtClean="0"/>
          </a:p>
          <a:p>
            <a:pPr fontAlgn="auto">
              <a:spcBef>
                <a:spcPts val="0"/>
              </a:spcBef>
              <a:spcAft>
                <a:spcPts val="0"/>
              </a:spcAft>
              <a:defRPr/>
            </a:pPr>
            <a:r>
              <a:rPr lang="sr-Latn-ME" dirty="0" smtClean="0"/>
              <a:t>U odnosu na mjesto kratkog spoja u EES razlikuju se kratki spoj u blizini generatora i kratki spoj udaljen od generatora. Pokazuje se da u slučaju kratkog spoja u blizini generatora dolazi do prigušenja naizmjenične komponente struje kratkog spoja, dok to nije slučaj za kratki spoj udaljen od generatora.</a:t>
            </a:r>
          </a:p>
          <a:p>
            <a:pPr fontAlgn="auto">
              <a:spcBef>
                <a:spcPts val="0"/>
              </a:spcBef>
              <a:spcAft>
                <a:spcPts val="0"/>
              </a:spcAft>
              <a:defRPr/>
            </a:pPr>
            <a:endParaRPr lang="sr-Latn-ME" dirty="0"/>
          </a:p>
          <a:p>
            <a:pPr fontAlgn="auto">
              <a:spcBef>
                <a:spcPts val="0"/>
              </a:spcBef>
              <a:spcAft>
                <a:spcPts val="0"/>
              </a:spcAft>
              <a:defRPr/>
            </a:pPr>
            <a:r>
              <a:rPr lang="sr-Latn-ME" dirty="0" smtClean="0"/>
              <a:t>Zavisno od načina napajanja mjesta kratkog spoja razlikuje se:</a:t>
            </a:r>
          </a:p>
          <a:p>
            <a:pPr fontAlgn="auto">
              <a:spcBef>
                <a:spcPts val="0"/>
              </a:spcBef>
              <a:spcAft>
                <a:spcPts val="0"/>
              </a:spcAft>
              <a:defRPr/>
            </a:pPr>
            <a:endParaRPr lang="sr-Latn-ME" dirty="0"/>
          </a:p>
          <a:p>
            <a:pPr marL="171450" indent="-171450" fontAlgn="auto">
              <a:spcBef>
                <a:spcPts val="0"/>
              </a:spcBef>
              <a:spcAft>
                <a:spcPts val="0"/>
              </a:spcAft>
              <a:buFontTx/>
              <a:buChar char="-"/>
              <a:defRPr/>
            </a:pPr>
            <a:r>
              <a:rPr lang="sr-Latn-ME" dirty="0" smtClean="0"/>
              <a:t>Jednostruko napajani kratki spoj</a:t>
            </a:r>
          </a:p>
          <a:p>
            <a:pPr marL="171450" indent="-171450" fontAlgn="auto">
              <a:spcBef>
                <a:spcPts val="0"/>
              </a:spcBef>
              <a:spcAft>
                <a:spcPts val="0"/>
              </a:spcAft>
              <a:buFontTx/>
              <a:buChar char="-"/>
              <a:defRPr/>
            </a:pPr>
            <a:r>
              <a:rPr lang="sr-Latn-ME" dirty="0" smtClean="0"/>
              <a:t>Kratki spoj radijalno napajan iz više izvora</a:t>
            </a:r>
          </a:p>
          <a:p>
            <a:pPr marL="171450" indent="-171450" fontAlgn="auto">
              <a:spcBef>
                <a:spcPts val="0"/>
              </a:spcBef>
              <a:spcAft>
                <a:spcPts val="0"/>
              </a:spcAft>
              <a:buFontTx/>
              <a:buChar char="-"/>
              <a:defRPr/>
            </a:pPr>
            <a:r>
              <a:rPr lang="sr-Latn-ME" dirty="0" smtClean="0"/>
              <a:t>Kratki spoj u zamkastim mrežama</a:t>
            </a:r>
            <a:endParaRPr lang="sr-Latn-ME" dirty="0"/>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icrosoft Sans Serif" pitchFamily="34" charset="0"/>
                <a:cs typeface="Arial" charset="0"/>
              </a:defRPr>
            </a:lvl1pPr>
            <a:lvl2pPr marL="742950" indent="-285750">
              <a:defRPr>
                <a:solidFill>
                  <a:schemeClr val="tx1"/>
                </a:solidFill>
                <a:latin typeface="Microsoft Sans Serif" pitchFamily="34" charset="0"/>
                <a:cs typeface="Arial" charset="0"/>
              </a:defRPr>
            </a:lvl2pPr>
            <a:lvl3pPr marL="1143000" indent="-228600">
              <a:defRPr>
                <a:solidFill>
                  <a:schemeClr val="tx1"/>
                </a:solidFill>
                <a:latin typeface="Microsoft Sans Serif" pitchFamily="34" charset="0"/>
                <a:cs typeface="Arial" charset="0"/>
              </a:defRPr>
            </a:lvl3pPr>
            <a:lvl4pPr marL="1600200" indent="-228600">
              <a:defRPr>
                <a:solidFill>
                  <a:schemeClr val="tx1"/>
                </a:solidFill>
                <a:latin typeface="Microsoft Sans Serif" pitchFamily="34" charset="0"/>
                <a:cs typeface="Arial" charset="0"/>
              </a:defRPr>
            </a:lvl4pPr>
            <a:lvl5pPr marL="2057400" indent="-228600">
              <a:defRPr>
                <a:solidFill>
                  <a:schemeClr val="tx1"/>
                </a:solidFill>
                <a:latin typeface="Microsoft Sans Serif" pitchFamily="34" charset="0"/>
                <a:cs typeface="Arial" charset="0"/>
              </a:defRPr>
            </a:lvl5pPr>
            <a:lvl6pPr marL="2514600" indent="-228600" fontAlgn="base">
              <a:spcBef>
                <a:spcPct val="0"/>
              </a:spcBef>
              <a:spcAft>
                <a:spcPct val="0"/>
              </a:spcAft>
              <a:defRPr>
                <a:solidFill>
                  <a:schemeClr val="tx1"/>
                </a:solidFill>
                <a:latin typeface="Microsoft Sans Serif" pitchFamily="34" charset="0"/>
                <a:cs typeface="Arial" charset="0"/>
              </a:defRPr>
            </a:lvl6pPr>
            <a:lvl7pPr marL="2971800" indent="-228600" fontAlgn="base">
              <a:spcBef>
                <a:spcPct val="0"/>
              </a:spcBef>
              <a:spcAft>
                <a:spcPct val="0"/>
              </a:spcAft>
              <a:defRPr>
                <a:solidFill>
                  <a:schemeClr val="tx1"/>
                </a:solidFill>
                <a:latin typeface="Microsoft Sans Serif" pitchFamily="34" charset="0"/>
                <a:cs typeface="Arial" charset="0"/>
              </a:defRPr>
            </a:lvl7pPr>
            <a:lvl8pPr marL="3429000" indent="-228600" fontAlgn="base">
              <a:spcBef>
                <a:spcPct val="0"/>
              </a:spcBef>
              <a:spcAft>
                <a:spcPct val="0"/>
              </a:spcAft>
              <a:defRPr>
                <a:solidFill>
                  <a:schemeClr val="tx1"/>
                </a:solidFill>
                <a:latin typeface="Microsoft Sans Serif" pitchFamily="34" charset="0"/>
                <a:cs typeface="Arial" charset="0"/>
              </a:defRPr>
            </a:lvl8pPr>
            <a:lvl9pPr marL="3886200" indent="-228600" fontAlgn="base">
              <a:spcBef>
                <a:spcPct val="0"/>
              </a:spcBef>
              <a:spcAft>
                <a:spcPct val="0"/>
              </a:spcAft>
              <a:defRPr>
                <a:solidFill>
                  <a:schemeClr val="tx1"/>
                </a:solidFill>
                <a:latin typeface="Microsoft Sans Serif" pitchFamily="34" charset="0"/>
                <a:cs typeface="Arial" charset="0"/>
              </a:defRPr>
            </a:lvl9pPr>
          </a:lstStyle>
          <a:p>
            <a:pPr fontAlgn="base">
              <a:spcBef>
                <a:spcPct val="0"/>
              </a:spcBef>
              <a:spcAft>
                <a:spcPct val="0"/>
              </a:spcAft>
            </a:pPr>
            <a:fld id="{BAF12313-AEA9-42AE-9C94-DCFACE37F919}" type="slidenum">
              <a:rPr lang="sr-Latn-ME">
                <a:latin typeface="Calibri" pitchFamily="34" charset="0"/>
              </a:rPr>
              <a:pPr fontAlgn="base">
                <a:spcBef>
                  <a:spcPct val="0"/>
                </a:spcBef>
                <a:spcAft>
                  <a:spcPct val="0"/>
                </a:spcAft>
              </a:pPr>
              <a:t>6</a:t>
            </a:fld>
            <a:endParaRPr lang="sr-Latn-ME">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r-Latn-ME" smtClean="0"/>
              <a:t>Na slici na slajdu dati su primjeri jednostruko napajanog kratkog spoja. Prva slika predstavlja jednostruko napajani kratki spoj udaljen od generatora, dok ostale slike predstavljaju kratki spoj u blizini generatora.</a:t>
            </a: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icrosoft Sans Serif" pitchFamily="34" charset="0"/>
                <a:cs typeface="Arial" charset="0"/>
              </a:defRPr>
            </a:lvl1pPr>
            <a:lvl2pPr marL="742950" indent="-285750">
              <a:defRPr>
                <a:solidFill>
                  <a:schemeClr val="tx1"/>
                </a:solidFill>
                <a:latin typeface="Microsoft Sans Serif" pitchFamily="34" charset="0"/>
                <a:cs typeface="Arial" charset="0"/>
              </a:defRPr>
            </a:lvl2pPr>
            <a:lvl3pPr marL="1143000" indent="-228600">
              <a:defRPr>
                <a:solidFill>
                  <a:schemeClr val="tx1"/>
                </a:solidFill>
                <a:latin typeface="Microsoft Sans Serif" pitchFamily="34" charset="0"/>
                <a:cs typeface="Arial" charset="0"/>
              </a:defRPr>
            </a:lvl3pPr>
            <a:lvl4pPr marL="1600200" indent="-228600">
              <a:defRPr>
                <a:solidFill>
                  <a:schemeClr val="tx1"/>
                </a:solidFill>
                <a:latin typeface="Microsoft Sans Serif" pitchFamily="34" charset="0"/>
                <a:cs typeface="Arial" charset="0"/>
              </a:defRPr>
            </a:lvl4pPr>
            <a:lvl5pPr marL="2057400" indent="-228600">
              <a:defRPr>
                <a:solidFill>
                  <a:schemeClr val="tx1"/>
                </a:solidFill>
                <a:latin typeface="Microsoft Sans Serif" pitchFamily="34" charset="0"/>
                <a:cs typeface="Arial" charset="0"/>
              </a:defRPr>
            </a:lvl5pPr>
            <a:lvl6pPr marL="2514600" indent="-228600" fontAlgn="base">
              <a:spcBef>
                <a:spcPct val="0"/>
              </a:spcBef>
              <a:spcAft>
                <a:spcPct val="0"/>
              </a:spcAft>
              <a:defRPr>
                <a:solidFill>
                  <a:schemeClr val="tx1"/>
                </a:solidFill>
                <a:latin typeface="Microsoft Sans Serif" pitchFamily="34" charset="0"/>
                <a:cs typeface="Arial" charset="0"/>
              </a:defRPr>
            </a:lvl6pPr>
            <a:lvl7pPr marL="2971800" indent="-228600" fontAlgn="base">
              <a:spcBef>
                <a:spcPct val="0"/>
              </a:spcBef>
              <a:spcAft>
                <a:spcPct val="0"/>
              </a:spcAft>
              <a:defRPr>
                <a:solidFill>
                  <a:schemeClr val="tx1"/>
                </a:solidFill>
                <a:latin typeface="Microsoft Sans Serif" pitchFamily="34" charset="0"/>
                <a:cs typeface="Arial" charset="0"/>
              </a:defRPr>
            </a:lvl7pPr>
            <a:lvl8pPr marL="3429000" indent="-228600" fontAlgn="base">
              <a:spcBef>
                <a:spcPct val="0"/>
              </a:spcBef>
              <a:spcAft>
                <a:spcPct val="0"/>
              </a:spcAft>
              <a:defRPr>
                <a:solidFill>
                  <a:schemeClr val="tx1"/>
                </a:solidFill>
                <a:latin typeface="Microsoft Sans Serif" pitchFamily="34" charset="0"/>
                <a:cs typeface="Arial" charset="0"/>
              </a:defRPr>
            </a:lvl8pPr>
            <a:lvl9pPr marL="3886200" indent="-228600" fontAlgn="base">
              <a:spcBef>
                <a:spcPct val="0"/>
              </a:spcBef>
              <a:spcAft>
                <a:spcPct val="0"/>
              </a:spcAft>
              <a:defRPr>
                <a:solidFill>
                  <a:schemeClr val="tx1"/>
                </a:solidFill>
                <a:latin typeface="Microsoft Sans Serif" pitchFamily="34" charset="0"/>
                <a:cs typeface="Arial" charset="0"/>
              </a:defRPr>
            </a:lvl9pPr>
          </a:lstStyle>
          <a:p>
            <a:pPr fontAlgn="base">
              <a:spcBef>
                <a:spcPct val="0"/>
              </a:spcBef>
              <a:spcAft>
                <a:spcPct val="0"/>
              </a:spcAft>
            </a:pPr>
            <a:fld id="{C6A47C4E-2A4A-44ED-AFA6-21569366B5FB}" type="slidenum">
              <a:rPr lang="sr-Latn-ME">
                <a:latin typeface="Calibri" pitchFamily="34" charset="0"/>
              </a:rPr>
              <a:pPr fontAlgn="base">
                <a:spcBef>
                  <a:spcPct val="0"/>
                </a:spcBef>
                <a:spcAft>
                  <a:spcPct val="0"/>
                </a:spcAft>
              </a:pPr>
              <a:t>7</a:t>
            </a:fld>
            <a:endParaRPr lang="sr-Latn-ME">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r-Latn-ME" smtClean="0"/>
              <a:t>Proračun karakterističnih veličina u slučaju jednostruko napajanog kratkog spoja dat je relacijama na slajdu.</a:t>
            </a:r>
          </a:p>
          <a:p>
            <a:pPr>
              <a:spcBef>
                <a:spcPct val="0"/>
              </a:spcBef>
            </a:pPr>
            <a:r>
              <a:rPr lang="sr-Latn-ME" smtClean="0"/>
              <a:t>Za udarnu struju kratkog spoja potrebno je izračunati udarni koeficijent k</a:t>
            </a:r>
            <a:r>
              <a:rPr lang="sr-Latn-ME" baseline="-25000" smtClean="0"/>
              <a:t>ud</a:t>
            </a:r>
            <a:r>
              <a:rPr lang="sr-Latn-ME" smtClean="0"/>
              <a:t>, ili ga odrediti sa slike.  </a:t>
            </a: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icrosoft Sans Serif" pitchFamily="34" charset="0"/>
                <a:cs typeface="Arial" charset="0"/>
              </a:defRPr>
            </a:lvl1pPr>
            <a:lvl2pPr marL="742950" indent="-285750">
              <a:defRPr>
                <a:solidFill>
                  <a:schemeClr val="tx1"/>
                </a:solidFill>
                <a:latin typeface="Microsoft Sans Serif" pitchFamily="34" charset="0"/>
                <a:cs typeface="Arial" charset="0"/>
              </a:defRPr>
            </a:lvl2pPr>
            <a:lvl3pPr marL="1143000" indent="-228600">
              <a:defRPr>
                <a:solidFill>
                  <a:schemeClr val="tx1"/>
                </a:solidFill>
                <a:latin typeface="Microsoft Sans Serif" pitchFamily="34" charset="0"/>
                <a:cs typeface="Arial" charset="0"/>
              </a:defRPr>
            </a:lvl3pPr>
            <a:lvl4pPr marL="1600200" indent="-228600">
              <a:defRPr>
                <a:solidFill>
                  <a:schemeClr val="tx1"/>
                </a:solidFill>
                <a:latin typeface="Microsoft Sans Serif" pitchFamily="34" charset="0"/>
                <a:cs typeface="Arial" charset="0"/>
              </a:defRPr>
            </a:lvl4pPr>
            <a:lvl5pPr marL="2057400" indent="-228600">
              <a:defRPr>
                <a:solidFill>
                  <a:schemeClr val="tx1"/>
                </a:solidFill>
                <a:latin typeface="Microsoft Sans Serif" pitchFamily="34" charset="0"/>
                <a:cs typeface="Arial" charset="0"/>
              </a:defRPr>
            </a:lvl5pPr>
            <a:lvl6pPr marL="2514600" indent="-228600" fontAlgn="base">
              <a:spcBef>
                <a:spcPct val="0"/>
              </a:spcBef>
              <a:spcAft>
                <a:spcPct val="0"/>
              </a:spcAft>
              <a:defRPr>
                <a:solidFill>
                  <a:schemeClr val="tx1"/>
                </a:solidFill>
                <a:latin typeface="Microsoft Sans Serif" pitchFamily="34" charset="0"/>
                <a:cs typeface="Arial" charset="0"/>
              </a:defRPr>
            </a:lvl6pPr>
            <a:lvl7pPr marL="2971800" indent="-228600" fontAlgn="base">
              <a:spcBef>
                <a:spcPct val="0"/>
              </a:spcBef>
              <a:spcAft>
                <a:spcPct val="0"/>
              </a:spcAft>
              <a:defRPr>
                <a:solidFill>
                  <a:schemeClr val="tx1"/>
                </a:solidFill>
                <a:latin typeface="Microsoft Sans Serif" pitchFamily="34" charset="0"/>
                <a:cs typeface="Arial" charset="0"/>
              </a:defRPr>
            </a:lvl7pPr>
            <a:lvl8pPr marL="3429000" indent="-228600" fontAlgn="base">
              <a:spcBef>
                <a:spcPct val="0"/>
              </a:spcBef>
              <a:spcAft>
                <a:spcPct val="0"/>
              </a:spcAft>
              <a:defRPr>
                <a:solidFill>
                  <a:schemeClr val="tx1"/>
                </a:solidFill>
                <a:latin typeface="Microsoft Sans Serif" pitchFamily="34" charset="0"/>
                <a:cs typeface="Arial" charset="0"/>
              </a:defRPr>
            </a:lvl8pPr>
            <a:lvl9pPr marL="3886200" indent="-228600" fontAlgn="base">
              <a:spcBef>
                <a:spcPct val="0"/>
              </a:spcBef>
              <a:spcAft>
                <a:spcPct val="0"/>
              </a:spcAft>
              <a:defRPr>
                <a:solidFill>
                  <a:schemeClr val="tx1"/>
                </a:solidFill>
                <a:latin typeface="Microsoft Sans Serif" pitchFamily="34" charset="0"/>
                <a:cs typeface="Arial" charset="0"/>
              </a:defRPr>
            </a:lvl9pPr>
          </a:lstStyle>
          <a:p>
            <a:pPr fontAlgn="base">
              <a:spcBef>
                <a:spcPct val="0"/>
              </a:spcBef>
              <a:spcAft>
                <a:spcPct val="0"/>
              </a:spcAft>
            </a:pPr>
            <a:fld id="{CA9F972B-F295-4789-903D-67600C52B504}" type="slidenum">
              <a:rPr lang="sr-Latn-ME">
                <a:latin typeface="Calibri" pitchFamily="34" charset="0"/>
              </a:rPr>
              <a:pPr fontAlgn="base">
                <a:spcBef>
                  <a:spcPct val="0"/>
                </a:spcBef>
                <a:spcAft>
                  <a:spcPct val="0"/>
                </a:spcAft>
              </a:pPr>
              <a:t>8</a:t>
            </a:fld>
            <a:endParaRPr lang="sr-Latn-ME">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r-Latn-ME" smtClean="0"/>
              <a:t>Za proračun termičke struje kratkog spoja koeficijenti </a:t>
            </a:r>
            <a:r>
              <a:rPr lang="en-US" smtClean="0"/>
              <a:t>“</a:t>
            </a:r>
            <a:r>
              <a:rPr lang="sr-Latn-ME" smtClean="0"/>
              <a:t>m</a:t>
            </a:r>
            <a:r>
              <a:rPr lang="en-US" smtClean="0"/>
              <a:t>”</a:t>
            </a:r>
            <a:r>
              <a:rPr lang="sr-Latn-ME" smtClean="0"/>
              <a:t> i </a:t>
            </a:r>
            <a:r>
              <a:rPr lang="en-US" smtClean="0"/>
              <a:t>“</a:t>
            </a:r>
            <a:r>
              <a:rPr lang="sr-Latn-ME" smtClean="0"/>
              <a:t>n</a:t>
            </a:r>
            <a:r>
              <a:rPr lang="en-US" smtClean="0"/>
              <a:t>”</a:t>
            </a:r>
            <a:r>
              <a:rPr lang="sr-Latn-ME" smtClean="0"/>
              <a:t> se određuju sa grafika datim na sljedećim slikama.</a:t>
            </a: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icrosoft Sans Serif" pitchFamily="34" charset="0"/>
                <a:cs typeface="Arial" charset="0"/>
              </a:defRPr>
            </a:lvl1pPr>
            <a:lvl2pPr marL="742950" indent="-285750">
              <a:defRPr>
                <a:solidFill>
                  <a:schemeClr val="tx1"/>
                </a:solidFill>
                <a:latin typeface="Microsoft Sans Serif" pitchFamily="34" charset="0"/>
                <a:cs typeface="Arial" charset="0"/>
              </a:defRPr>
            </a:lvl2pPr>
            <a:lvl3pPr marL="1143000" indent="-228600">
              <a:defRPr>
                <a:solidFill>
                  <a:schemeClr val="tx1"/>
                </a:solidFill>
                <a:latin typeface="Microsoft Sans Serif" pitchFamily="34" charset="0"/>
                <a:cs typeface="Arial" charset="0"/>
              </a:defRPr>
            </a:lvl3pPr>
            <a:lvl4pPr marL="1600200" indent="-228600">
              <a:defRPr>
                <a:solidFill>
                  <a:schemeClr val="tx1"/>
                </a:solidFill>
                <a:latin typeface="Microsoft Sans Serif" pitchFamily="34" charset="0"/>
                <a:cs typeface="Arial" charset="0"/>
              </a:defRPr>
            </a:lvl4pPr>
            <a:lvl5pPr marL="2057400" indent="-228600">
              <a:defRPr>
                <a:solidFill>
                  <a:schemeClr val="tx1"/>
                </a:solidFill>
                <a:latin typeface="Microsoft Sans Serif" pitchFamily="34" charset="0"/>
                <a:cs typeface="Arial" charset="0"/>
              </a:defRPr>
            </a:lvl5pPr>
            <a:lvl6pPr marL="2514600" indent="-228600" fontAlgn="base">
              <a:spcBef>
                <a:spcPct val="0"/>
              </a:spcBef>
              <a:spcAft>
                <a:spcPct val="0"/>
              </a:spcAft>
              <a:defRPr>
                <a:solidFill>
                  <a:schemeClr val="tx1"/>
                </a:solidFill>
                <a:latin typeface="Microsoft Sans Serif" pitchFamily="34" charset="0"/>
                <a:cs typeface="Arial" charset="0"/>
              </a:defRPr>
            </a:lvl6pPr>
            <a:lvl7pPr marL="2971800" indent="-228600" fontAlgn="base">
              <a:spcBef>
                <a:spcPct val="0"/>
              </a:spcBef>
              <a:spcAft>
                <a:spcPct val="0"/>
              </a:spcAft>
              <a:defRPr>
                <a:solidFill>
                  <a:schemeClr val="tx1"/>
                </a:solidFill>
                <a:latin typeface="Microsoft Sans Serif" pitchFamily="34" charset="0"/>
                <a:cs typeface="Arial" charset="0"/>
              </a:defRPr>
            </a:lvl7pPr>
            <a:lvl8pPr marL="3429000" indent="-228600" fontAlgn="base">
              <a:spcBef>
                <a:spcPct val="0"/>
              </a:spcBef>
              <a:spcAft>
                <a:spcPct val="0"/>
              </a:spcAft>
              <a:defRPr>
                <a:solidFill>
                  <a:schemeClr val="tx1"/>
                </a:solidFill>
                <a:latin typeface="Microsoft Sans Serif" pitchFamily="34" charset="0"/>
                <a:cs typeface="Arial" charset="0"/>
              </a:defRPr>
            </a:lvl8pPr>
            <a:lvl9pPr marL="3886200" indent="-228600" fontAlgn="base">
              <a:spcBef>
                <a:spcPct val="0"/>
              </a:spcBef>
              <a:spcAft>
                <a:spcPct val="0"/>
              </a:spcAft>
              <a:defRPr>
                <a:solidFill>
                  <a:schemeClr val="tx1"/>
                </a:solidFill>
                <a:latin typeface="Microsoft Sans Serif" pitchFamily="34" charset="0"/>
                <a:cs typeface="Arial" charset="0"/>
              </a:defRPr>
            </a:lvl9pPr>
          </a:lstStyle>
          <a:p>
            <a:pPr fontAlgn="base">
              <a:spcBef>
                <a:spcPct val="0"/>
              </a:spcBef>
              <a:spcAft>
                <a:spcPct val="0"/>
              </a:spcAft>
            </a:pPr>
            <a:fld id="{F432AA7B-CEB3-40F0-AC0E-286A322821CA}" type="slidenum">
              <a:rPr lang="sr-Latn-ME">
                <a:latin typeface="Calibri" pitchFamily="34" charset="0"/>
              </a:rPr>
              <a:pPr fontAlgn="base">
                <a:spcBef>
                  <a:spcPct val="0"/>
                </a:spcBef>
                <a:spcAft>
                  <a:spcPct val="0"/>
                </a:spcAft>
              </a:pPr>
              <a:t>9</a:t>
            </a:fld>
            <a:endParaRPr lang="sr-Latn-ME">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r-Latn-M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r-Latn-ME"/>
          </a:p>
        </p:txBody>
      </p:sp>
      <p:sp>
        <p:nvSpPr>
          <p:cNvPr id="4" name="Date Placeholder 3"/>
          <p:cNvSpPr>
            <a:spLocks noGrp="1"/>
          </p:cNvSpPr>
          <p:nvPr>
            <p:ph type="dt" sz="half" idx="10"/>
          </p:nvPr>
        </p:nvSpPr>
        <p:spPr/>
        <p:txBody>
          <a:bodyPr/>
          <a:lstStyle>
            <a:lvl1pPr>
              <a:defRPr/>
            </a:lvl1pPr>
          </a:lstStyle>
          <a:p>
            <a:pPr>
              <a:defRPr/>
            </a:pPr>
            <a:fld id="{0223132B-ECEB-427C-977D-4D652A292EC7}" type="datetime1">
              <a:rPr lang="sr-Latn-ME"/>
              <a:pPr>
                <a:defRPr/>
              </a:pPr>
              <a:t>13.5.2013</a:t>
            </a:fld>
            <a:endParaRPr lang="sr-Latn-ME"/>
          </a:p>
        </p:txBody>
      </p:sp>
      <p:sp>
        <p:nvSpPr>
          <p:cNvPr id="5" name="Footer Placeholder 4"/>
          <p:cNvSpPr>
            <a:spLocks noGrp="1"/>
          </p:cNvSpPr>
          <p:nvPr>
            <p:ph type="ftr" sz="quarter" idx="11"/>
          </p:nvPr>
        </p:nvSpPr>
        <p:spPr/>
        <p:txBody>
          <a:bodyPr/>
          <a:lstStyle>
            <a:lvl1pPr>
              <a:defRPr/>
            </a:lvl1pPr>
          </a:lstStyle>
          <a:p>
            <a:pPr>
              <a:defRPr/>
            </a:pPr>
            <a:r>
              <a:rPr lang="sr-Latn-ME"/>
              <a:t>Proračun karakterističnih veličina struja kratkih spojeva u VN razvodnim postrojenjima</a:t>
            </a:r>
          </a:p>
        </p:txBody>
      </p:sp>
      <p:sp>
        <p:nvSpPr>
          <p:cNvPr id="6" name="Slide Number Placeholder 5"/>
          <p:cNvSpPr>
            <a:spLocks noGrp="1"/>
          </p:cNvSpPr>
          <p:nvPr>
            <p:ph type="sldNum" sz="quarter" idx="12"/>
          </p:nvPr>
        </p:nvSpPr>
        <p:spPr/>
        <p:txBody>
          <a:bodyPr/>
          <a:lstStyle>
            <a:lvl1pPr>
              <a:defRPr/>
            </a:lvl1pPr>
          </a:lstStyle>
          <a:p>
            <a:pPr>
              <a:defRPr/>
            </a:pPr>
            <a:fld id="{97FDD67E-34CB-4431-B990-1195FEC0F087}" type="slidenum">
              <a:rPr lang="sr-Latn-ME"/>
              <a:pPr>
                <a:defRPr/>
              </a:pPr>
              <a:t>‹#›</a:t>
            </a:fld>
            <a:endParaRPr lang="sr-Latn-ME"/>
          </a:p>
        </p:txBody>
      </p:sp>
    </p:spTree>
    <p:extLst>
      <p:ext uri="{BB962C8B-B14F-4D97-AF65-F5344CB8AC3E}">
        <p14:creationId xmlns:p14="http://schemas.microsoft.com/office/powerpoint/2010/main" val="1350788810"/>
      </p:ext>
    </p:extLst>
  </p:cSld>
  <p:clrMapOvr>
    <a:masterClrMapping/>
  </p:clrMapOvr>
  <p:transition spd="slow">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Puffy white clouds in deep blue sky"/>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0"/>
            <a:ext cx="2611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0"/>
            <a:ext cx="2590800" cy="6858000"/>
          </a:xfrm>
          <a:prstGeom prst="rect">
            <a:avLst/>
          </a:prstGeom>
          <a:gradFill flip="none" rotWithShape="1">
            <a:gsLst>
              <a:gs pos="0">
                <a:schemeClr val="bg1">
                  <a:alpha val="0"/>
                </a:schemeClr>
              </a:gs>
              <a:gs pos="53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r-Latn-ME"/>
          </a:p>
        </p:txBody>
      </p:sp>
      <p:cxnSp>
        <p:nvCxnSpPr>
          <p:cNvPr id="6" name="Straight Connector 9"/>
          <p:cNvCxnSpPr/>
          <p:nvPr userDrawn="1"/>
        </p:nvCxnSpPr>
        <p:spPr>
          <a:xfrm>
            <a:off x="0" y="590550"/>
            <a:ext cx="9077738" cy="0"/>
          </a:xfrm>
          <a:prstGeom prst="line">
            <a:avLst/>
          </a:prstGeom>
          <a:ln w="38100">
            <a:gradFill flip="none" rotWithShape="1">
              <a:gsLst>
                <a:gs pos="0">
                  <a:schemeClr val="bg1">
                    <a:lumMod val="50000"/>
                    <a:alpha val="0"/>
                  </a:schemeClr>
                </a:gs>
                <a:gs pos="50000">
                  <a:schemeClr val="bg1">
                    <a:lumMod val="50000"/>
                  </a:schemeClr>
                </a:gs>
                <a:gs pos="100000">
                  <a:schemeClr val="bg1">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7"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34400" y="193675"/>
            <a:ext cx="533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85460" y="838200"/>
            <a:ext cx="7401339" cy="4572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lvl1pPr algn="l">
              <a:defRPr sz="2800" b="1"/>
            </a:lvl1pPr>
          </a:lstStyle>
          <a:p>
            <a:r>
              <a:rPr lang="en-US" dirty="0" smtClean="0"/>
              <a:t>Click to edit Master title style</a:t>
            </a:r>
            <a:endParaRPr lang="sr-Latn-ME" dirty="0"/>
          </a:p>
        </p:txBody>
      </p:sp>
      <p:sp>
        <p:nvSpPr>
          <p:cNvPr id="3" name="Content Placeholder 2"/>
          <p:cNvSpPr>
            <a:spLocks noGrp="1"/>
          </p:cNvSpPr>
          <p:nvPr>
            <p:ph idx="1"/>
          </p:nvPr>
        </p:nvSpPr>
        <p:spPr>
          <a:xfrm>
            <a:off x="1285460" y="1600200"/>
            <a:ext cx="7401339" cy="4525963"/>
          </a:xfrm>
        </p:spPr>
        <p:txBody>
          <a:bodyPr/>
          <a:lstStyle>
            <a:lvl1pPr>
              <a:defRPr sz="2000"/>
            </a:lvl1pPr>
            <a:lvl2pPr>
              <a:defRPr sz="1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r-Latn-ME" dirty="0"/>
          </a:p>
        </p:txBody>
      </p:sp>
      <p:sp>
        <p:nvSpPr>
          <p:cNvPr id="9" name="Date Placeholder 3"/>
          <p:cNvSpPr>
            <a:spLocks noGrp="1"/>
          </p:cNvSpPr>
          <p:nvPr>
            <p:ph type="dt" sz="half" idx="10"/>
          </p:nvPr>
        </p:nvSpPr>
        <p:spPr/>
        <p:txBody>
          <a:bodyPr/>
          <a:lstStyle>
            <a:lvl1pPr>
              <a:defRPr/>
            </a:lvl1pPr>
          </a:lstStyle>
          <a:p>
            <a:pPr>
              <a:defRPr/>
            </a:pPr>
            <a:fld id="{95C157C2-19D7-47C3-BFBE-FFEE1F70858B}" type="datetime1">
              <a:rPr lang="sr-Latn-ME"/>
              <a:pPr>
                <a:defRPr/>
              </a:pPr>
              <a:t>13.5.2013</a:t>
            </a:fld>
            <a:endParaRPr lang="sr-Latn-ME"/>
          </a:p>
        </p:txBody>
      </p:sp>
      <p:sp>
        <p:nvSpPr>
          <p:cNvPr id="10" name="Slide Number Placeholder 5"/>
          <p:cNvSpPr>
            <a:spLocks noGrp="1"/>
          </p:cNvSpPr>
          <p:nvPr>
            <p:ph type="sldNum" sz="quarter" idx="11"/>
          </p:nvPr>
        </p:nvSpPr>
        <p:spPr/>
        <p:txBody>
          <a:bodyPr/>
          <a:lstStyle>
            <a:lvl1pPr>
              <a:defRPr/>
            </a:lvl1pPr>
          </a:lstStyle>
          <a:p>
            <a:pPr>
              <a:defRPr/>
            </a:pPr>
            <a:fld id="{20F491F0-9523-4E57-9840-87FD65423681}" type="slidenum">
              <a:rPr lang="sr-Latn-ME"/>
              <a:pPr>
                <a:defRPr/>
              </a:pPr>
              <a:t>‹#›</a:t>
            </a:fld>
            <a:endParaRPr lang="sr-Latn-ME"/>
          </a:p>
        </p:txBody>
      </p:sp>
      <p:pic>
        <p:nvPicPr>
          <p:cNvPr id="12" name="Picture 1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371600" y="84138"/>
            <a:ext cx="715645" cy="449262"/>
          </a:xfrm>
          <a:prstGeom prst="rect">
            <a:avLst/>
          </a:prstGeom>
          <a:noFill/>
          <a:ln>
            <a:noFill/>
          </a:ln>
        </p:spPr>
      </p:pic>
      <p:sp>
        <p:nvSpPr>
          <p:cNvPr id="13" name="Rectangle 12"/>
          <p:cNvSpPr/>
          <p:nvPr userDrawn="1"/>
        </p:nvSpPr>
        <p:spPr>
          <a:xfrm>
            <a:off x="2087245" y="85636"/>
            <a:ext cx="6447155" cy="615553"/>
          </a:xfrm>
          <a:prstGeom prst="rect">
            <a:avLst/>
          </a:prstGeom>
        </p:spPr>
        <p:txBody>
          <a:bodyPr wrap="square" lIns="0" rIns="0">
            <a:spAutoFit/>
          </a:bodyPr>
          <a:lstStyle/>
          <a:p>
            <a:pPr algn="ctr"/>
            <a:r>
              <a:rPr lang="sr-Latn-ME" sz="1200" b="1" spc="300" baseline="0" dirty="0" err="1" smtClean="0">
                <a:solidFill>
                  <a:srgbClr val="006600"/>
                </a:solidFill>
              </a:rPr>
              <a:t>III</a:t>
            </a:r>
            <a:r>
              <a:rPr lang="sr-Latn-ME" sz="1200" b="1" spc="300" baseline="0" dirty="0" smtClean="0">
                <a:solidFill>
                  <a:srgbClr val="006600"/>
                </a:solidFill>
              </a:rPr>
              <a:t> savjetovanje Crnogorskog komiteta </a:t>
            </a:r>
            <a:r>
              <a:rPr lang="sr-Latn-ME" sz="1200" b="1" spc="300" baseline="0" dirty="0" err="1" smtClean="0">
                <a:solidFill>
                  <a:srgbClr val="006600"/>
                </a:solidFill>
              </a:rPr>
              <a:t>CIGRE</a:t>
            </a:r>
            <a:endParaRPr lang="sr-Latn-ME" sz="1200" b="1" spc="300" baseline="0" dirty="0" smtClean="0">
              <a:solidFill>
                <a:srgbClr val="006600"/>
              </a:solidFill>
            </a:endParaRPr>
          </a:p>
          <a:p>
            <a:pPr marL="0" marR="0" indent="0" algn="ctr" defTabSz="914400" rtl="0" eaLnBrk="1" fontAlgn="base" latinLnBrk="0" hangingPunct="1">
              <a:lnSpc>
                <a:spcPct val="100000"/>
              </a:lnSpc>
              <a:spcBef>
                <a:spcPct val="0"/>
              </a:spcBef>
              <a:spcAft>
                <a:spcPct val="0"/>
              </a:spcAft>
              <a:buClrTx/>
              <a:buSzTx/>
              <a:buFontTx/>
              <a:buNone/>
              <a:tabLst/>
              <a:defRPr/>
            </a:pPr>
            <a:r>
              <a:rPr lang="en-US" sz="1100" b="0" dirty="0" err="1" smtClean="0">
                <a:solidFill>
                  <a:srgbClr val="006600"/>
                </a:solidFill>
              </a:rPr>
              <a:t>Proračun</a:t>
            </a:r>
            <a:r>
              <a:rPr lang="en-US" sz="1100" b="0" dirty="0" smtClean="0">
                <a:solidFill>
                  <a:srgbClr val="006600"/>
                </a:solidFill>
              </a:rPr>
              <a:t> </a:t>
            </a:r>
            <a:r>
              <a:rPr lang="en-US" sz="1100" b="0" dirty="0" err="1" smtClean="0">
                <a:solidFill>
                  <a:srgbClr val="006600"/>
                </a:solidFill>
              </a:rPr>
              <a:t>karakterističnih</a:t>
            </a:r>
            <a:r>
              <a:rPr lang="en-US" sz="1100" b="0" dirty="0" smtClean="0">
                <a:solidFill>
                  <a:srgbClr val="006600"/>
                </a:solidFill>
              </a:rPr>
              <a:t> </a:t>
            </a:r>
            <a:r>
              <a:rPr lang="en-US" sz="1100" b="0" dirty="0" err="1" smtClean="0">
                <a:solidFill>
                  <a:srgbClr val="006600"/>
                </a:solidFill>
              </a:rPr>
              <a:t>veličina</a:t>
            </a:r>
            <a:r>
              <a:rPr lang="en-US" sz="1100" b="0" dirty="0" smtClean="0">
                <a:solidFill>
                  <a:srgbClr val="006600"/>
                </a:solidFill>
              </a:rPr>
              <a:t> </a:t>
            </a:r>
            <a:r>
              <a:rPr lang="en-US" sz="1100" b="0" dirty="0" err="1" smtClean="0">
                <a:solidFill>
                  <a:srgbClr val="006600"/>
                </a:solidFill>
              </a:rPr>
              <a:t>struja</a:t>
            </a:r>
            <a:r>
              <a:rPr lang="en-US" sz="1100" b="0" dirty="0" smtClean="0">
                <a:solidFill>
                  <a:srgbClr val="006600"/>
                </a:solidFill>
              </a:rPr>
              <a:t> </a:t>
            </a:r>
            <a:r>
              <a:rPr lang="en-US" sz="1100" b="0" dirty="0" err="1" smtClean="0">
                <a:solidFill>
                  <a:srgbClr val="006600"/>
                </a:solidFill>
              </a:rPr>
              <a:t>kratkih</a:t>
            </a:r>
            <a:r>
              <a:rPr lang="en-US" sz="1100" b="0" dirty="0" smtClean="0">
                <a:solidFill>
                  <a:srgbClr val="006600"/>
                </a:solidFill>
              </a:rPr>
              <a:t> </a:t>
            </a:r>
            <a:r>
              <a:rPr lang="en-US" sz="1100" b="0" dirty="0" err="1" smtClean="0">
                <a:solidFill>
                  <a:srgbClr val="006600"/>
                </a:solidFill>
              </a:rPr>
              <a:t>spojeva</a:t>
            </a:r>
            <a:r>
              <a:rPr lang="en-US" sz="1100" b="0" dirty="0" smtClean="0">
                <a:solidFill>
                  <a:srgbClr val="006600"/>
                </a:solidFill>
              </a:rPr>
              <a:t> u </a:t>
            </a:r>
            <a:r>
              <a:rPr lang="en-US" sz="1100" b="0" dirty="0" err="1" smtClean="0">
                <a:solidFill>
                  <a:srgbClr val="006600"/>
                </a:solidFill>
              </a:rPr>
              <a:t>visokonaponskim</a:t>
            </a:r>
            <a:r>
              <a:rPr lang="en-US" sz="1100" b="0" dirty="0" smtClean="0">
                <a:solidFill>
                  <a:srgbClr val="006600"/>
                </a:solidFill>
              </a:rPr>
              <a:t> </a:t>
            </a:r>
            <a:r>
              <a:rPr lang="en-US" sz="1100" b="0" dirty="0" err="1" smtClean="0">
                <a:solidFill>
                  <a:srgbClr val="006600"/>
                </a:solidFill>
              </a:rPr>
              <a:t>razvodnim</a:t>
            </a:r>
            <a:r>
              <a:rPr lang="en-US" sz="1100" b="0" dirty="0" smtClean="0">
                <a:solidFill>
                  <a:srgbClr val="006600"/>
                </a:solidFill>
              </a:rPr>
              <a:t> </a:t>
            </a:r>
            <a:r>
              <a:rPr lang="en-US" sz="1100" b="0" dirty="0" err="1" smtClean="0">
                <a:solidFill>
                  <a:srgbClr val="006600"/>
                </a:solidFill>
              </a:rPr>
              <a:t>postrojenjima</a:t>
            </a:r>
            <a:endParaRPr lang="sr-Latn-ME" sz="1100" b="0" dirty="0" smtClean="0">
              <a:solidFill>
                <a:srgbClr val="006600"/>
              </a:solidFill>
            </a:endParaRPr>
          </a:p>
          <a:p>
            <a:endParaRPr lang="sr-Latn-ME" sz="1100" b="0" dirty="0" smtClean="0">
              <a:solidFill>
                <a:srgbClr val="006600"/>
              </a:solidFill>
            </a:endParaRPr>
          </a:p>
        </p:txBody>
      </p:sp>
    </p:spTree>
    <p:extLst>
      <p:ext uri="{BB962C8B-B14F-4D97-AF65-F5344CB8AC3E}">
        <p14:creationId xmlns:p14="http://schemas.microsoft.com/office/powerpoint/2010/main" val="3348212071"/>
      </p:ext>
    </p:extLst>
  </p:cSld>
  <p:clrMapOvr>
    <a:masterClrMapping/>
  </p:clrMapOvr>
  <p:transition spd="slow">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6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sr-Latn-ME" dirty="0" smtClean="0"/>
          </a:p>
        </p:txBody>
      </p:sp>
      <p:sp>
        <p:nvSpPr>
          <p:cNvPr id="296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74FC1C0-25D6-488B-979E-2B28A7716300}" type="datetime1">
              <a:rPr lang="sr-Latn-ME"/>
              <a:pPr>
                <a:defRPr/>
              </a:pPr>
              <a:t>13.5.2013</a:t>
            </a:fld>
            <a:endParaRPr lang="sr-Latn-M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sr-Latn-ME"/>
              <a:t>Proračun karakterističnih veličina struja kratkih spojeva u VN razvodnim postrojenjima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F8198F9-686B-4997-BAD9-2BD0B7E911EB}" type="slidenum">
              <a:rPr lang="sr-Latn-ME"/>
              <a:pPr>
                <a:defRPr/>
              </a:pPr>
              <a:t>‹#›</a:t>
            </a:fld>
            <a:endParaRPr lang="sr-Latn-ME"/>
          </a:p>
        </p:txBody>
      </p:sp>
    </p:spTree>
  </p:cSld>
  <p:clrMap bg1="lt1" tx1="dk1" bg2="lt2" tx2="dk2" accent1="accent1" accent2="accent2" accent3="accent3" accent4="accent4" accent5="accent5" accent6="accent6" hlink="hlink" folHlink="folHlink"/>
  <p:sldLayoutIdLst>
    <p:sldLayoutId id="2147483651" r:id="rId1"/>
    <p:sldLayoutId id="2147483660" r:id="rId2"/>
  </p:sldLayoutIdLst>
  <p:transition spd="slow">
    <p:wipe dir="r"/>
  </p:transition>
  <p:timing>
    <p:tnLst>
      <p:par>
        <p:cTn id="1" dur="indefinite" restart="never" nodeType="tmRoot"/>
      </p:par>
    </p:tnLst>
  </p:timing>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Microsoft Sans Serif" pitchFamily="34" charset="0"/>
        </a:defRPr>
      </a:lvl2pPr>
      <a:lvl3pPr algn="ctr" rtl="0" fontAlgn="base">
        <a:spcBef>
          <a:spcPct val="0"/>
        </a:spcBef>
        <a:spcAft>
          <a:spcPct val="0"/>
        </a:spcAft>
        <a:defRPr sz="4400">
          <a:solidFill>
            <a:schemeClr val="tx1"/>
          </a:solidFill>
          <a:latin typeface="Microsoft Sans Serif" pitchFamily="34" charset="0"/>
        </a:defRPr>
      </a:lvl3pPr>
      <a:lvl4pPr algn="ctr" rtl="0" fontAlgn="base">
        <a:spcBef>
          <a:spcPct val="0"/>
        </a:spcBef>
        <a:spcAft>
          <a:spcPct val="0"/>
        </a:spcAft>
        <a:defRPr sz="4400">
          <a:solidFill>
            <a:schemeClr val="tx1"/>
          </a:solidFill>
          <a:latin typeface="Microsoft Sans Serif" pitchFamily="34" charset="0"/>
        </a:defRPr>
      </a:lvl4pPr>
      <a:lvl5pPr algn="ctr" rtl="0" fontAlgn="base">
        <a:spcBef>
          <a:spcPct val="0"/>
        </a:spcBef>
        <a:spcAft>
          <a:spcPct val="0"/>
        </a:spcAft>
        <a:defRPr sz="4400">
          <a:solidFill>
            <a:schemeClr val="tx1"/>
          </a:solidFill>
          <a:latin typeface="Microsoft Sans Serif" pitchFamily="34" charset="0"/>
        </a:defRPr>
      </a:lvl5pPr>
      <a:lvl6pPr marL="457200" algn="ctr" rtl="0" fontAlgn="base">
        <a:spcBef>
          <a:spcPct val="0"/>
        </a:spcBef>
        <a:spcAft>
          <a:spcPct val="0"/>
        </a:spcAft>
        <a:defRPr sz="4400">
          <a:solidFill>
            <a:schemeClr val="tx1"/>
          </a:solidFill>
          <a:latin typeface="Microsoft Sans Serif" pitchFamily="34" charset="0"/>
        </a:defRPr>
      </a:lvl6pPr>
      <a:lvl7pPr marL="914400" algn="ctr" rtl="0" fontAlgn="base">
        <a:spcBef>
          <a:spcPct val="0"/>
        </a:spcBef>
        <a:spcAft>
          <a:spcPct val="0"/>
        </a:spcAft>
        <a:defRPr sz="4400">
          <a:solidFill>
            <a:schemeClr val="tx1"/>
          </a:solidFill>
          <a:latin typeface="Microsoft Sans Serif" pitchFamily="34" charset="0"/>
        </a:defRPr>
      </a:lvl7pPr>
      <a:lvl8pPr marL="1371600" algn="ctr" rtl="0" fontAlgn="base">
        <a:spcBef>
          <a:spcPct val="0"/>
        </a:spcBef>
        <a:spcAft>
          <a:spcPct val="0"/>
        </a:spcAft>
        <a:defRPr sz="4400">
          <a:solidFill>
            <a:schemeClr val="tx1"/>
          </a:solidFill>
          <a:latin typeface="Microsoft Sans Serif" pitchFamily="34" charset="0"/>
        </a:defRPr>
      </a:lvl8pPr>
      <a:lvl9pPr marL="1828800" algn="ctr" rtl="0" fontAlgn="base">
        <a:spcBef>
          <a:spcPct val="0"/>
        </a:spcBef>
        <a:spcAft>
          <a:spcPct val="0"/>
        </a:spcAft>
        <a:defRPr sz="4400">
          <a:solidFill>
            <a:schemeClr val="tx1"/>
          </a:solidFill>
          <a:latin typeface="Microsoft Sans Serif"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oleObject" Target="../embeddings/oleObject13.bin"/><Relationship Id="rId18" Type="http://schemas.openxmlformats.org/officeDocument/2006/relationships/image" Target="../media/image15.png"/><Relationship Id="rId3" Type="http://schemas.openxmlformats.org/officeDocument/2006/relationships/notesSlide" Target="../notesSlides/notesSlide10.xml"/><Relationship Id="rId21" Type="http://schemas.openxmlformats.org/officeDocument/2006/relationships/oleObject" Target="../embeddings/oleObject15.bin"/><Relationship Id="rId7" Type="http://schemas.openxmlformats.org/officeDocument/2006/relationships/diagramColors" Target="../diagrams/colors4.xml"/><Relationship Id="rId12" Type="http://schemas.openxmlformats.org/officeDocument/2006/relationships/image" Target="../media/image10.wmf"/><Relationship Id="rId17" Type="http://schemas.openxmlformats.org/officeDocument/2006/relationships/image" Target="../media/image14.png"/><Relationship Id="rId2" Type="http://schemas.openxmlformats.org/officeDocument/2006/relationships/slideLayout" Target="../slideLayouts/slideLayout2.xml"/><Relationship Id="rId16" Type="http://schemas.openxmlformats.org/officeDocument/2006/relationships/image" Target="../media/image12.wmf"/><Relationship Id="rId20" Type="http://schemas.openxmlformats.org/officeDocument/2006/relationships/image" Target="../media/image17.png"/><Relationship Id="rId1" Type="http://schemas.openxmlformats.org/officeDocument/2006/relationships/vmlDrawing" Target="../drawings/vmlDrawing3.vml"/><Relationship Id="rId6" Type="http://schemas.openxmlformats.org/officeDocument/2006/relationships/diagramQuickStyle" Target="../diagrams/quickStyle4.xml"/><Relationship Id="rId11" Type="http://schemas.openxmlformats.org/officeDocument/2006/relationships/oleObject" Target="../embeddings/oleObject12.bin"/><Relationship Id="rId5" Type="http://schemas.openxmlformats.org/officeDocument/2006/relationships/diagramLayout" Target="../diagrams/layout4.xml"/><Relationship Id="rId15" Type="http://schemas.openxmlformats.org/officeDocument/2006/relationships/oleObject" Target="../embeddings/oleObject14.bin"/><Relationship Id="rId23" Type="http://schemas.openxmlformats.org/officeDocument/2006/relationships/image" Target="../media/image21.png"/><Relationship Id="rId10" Type="http://schemas.openxmlformats.org/officeDocument/2006/relationships/image" Target="../media/image9.wmf"/><Relationship Id="rId19" Type="http://schemas.openxmlformats.org/officeDocument/2006/relationships/image" Target="../media/image16.png"/><Relationship Id="rId4" Type="http://schemas.openxmlformats.org/officeDocument/2006/relationships/diagramData" Target="../diagrams/data4.xml"/><Relationship Id="rId9" Type="http://schemas.openxmlformats.org/officeDocument/2006/relationships/oleObject" Target="../embeddings/oleObject11.bin"/><Relationship Id="rId14" Type="http://schemas.openxmlformats.org/officeDocument/2006/relationships/image" Target="../media/image11.wmf"/><Relationship Id="rId22" Type="http://schemas.openxmlformats.org/officeDocument/2006/relationships/image" Target="../media/image13.wmf"/></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13" Type="http://schemas.openxmlformats.org/officeDocument/2006/relationships/oleObject" Target="../embeddings/oleObject18.bin"/><Relationship Id="rId3" Type="http://schemas.openxmlformats.org/officeDocument/2006/relationships/notesSlide" Target="../notesSlides/notesSlide12.xml"/><Relationship Id="rId7" Type="http://schemas.openxmlformats.org/officeDocument/2006/relationships/diagramColors" Target="../diagrams/colors5.xml"/><Relationship Id="rId12" Type="http://schemas.openxmlformats.org/officeDocument/2006/relationships/image" Target="../media/image24.wmf"/><Relationship Id="rId2" Type="http://schemas.openxmlformats.org/officeDocument/2006/relationships/slideLayout" Target="../slideLayouts/slideLayout2.xml"/><Relationship Id="rId16" Type="http://schemas.openxmlformats.org/officeDocument/2006/relationships/image" Target="../media/image10.wmf"/><Relationship Id="rId1" Type="http://schemas.openxmlformats.org/officeDocument/2006/relationships/vmlDrawing" Target="../drawings/vmlDrawing4.vml"/><Relationship Id="rId6" Type="http://schemas.openxmlformats.org/officeDocument/2006/relationships/diagramQuickStyle" Target="../diagrams/quickStyle5.xml"/><Relationship Id="rId11" Type="http://schemas.openxmlformats.org/officeDocument/2006/relationships/oleObject" Target="../embeddings/oleObject17.bin"/><Relationship Id="rId5" Type="http://schemas.openxmlformats.org/officeDocument/2006/relationships/diagramLayout" Target="../diagrams/layout5.xml"/><Relationship Id="rId15" Type="http://schemas.openxmlformats.org/officeDocument/2006/relationships/oleObject" Target="../embeddings/oleObject19.bin"/><Relationship Id="rId10" Type="http://schemas.openxmlformats.org/officeDocument/2006/relationships/image" Target="../media/image23.wmf"/><Relationship Id="rId4" Type="http://schemas.openxmlformats.org/officeDocument/2006/relationships/diagramData" Target="../diagrams/data5.xml"/><Relationship Id="rId9" Type="http://schemas.openxmlformats.org/officeDocument/2006/relationships/oleObject" Target="../embeddings/oleObject16.bin"/><Relationship Id="rId14" Type="http://schemas.openxmlformats.org/officeDocument/2006/relationships/image" Target="../media/image25.wmf"/></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6.xml"/><Relationship Id="rId13" Type="http://schemas.openxmlformats.org/officeDocument/2006/relationships/oleObject" Target="../embeddings/oleObject22.bin"/><Relationship Id="rId3" Type="http://schemas.openxmlformats.org/officeDocument/2006/relationships/notesSlide" Target="../notesSlides/notesSlide14.xml"/><Relationship Id="rId7" Type="http://schemas.openxmlformats.org/officeDocument/2006/relationships/diagramColors" Target="../diagrams/colors6.xml"/><Relationship Id="rId12" Type="http://schemas.openxmlformats.org/officeDocument/2006/relationships/image" Target="../media/image27.wmf"/><Relationship Id="rId2" Type="http://schemas.openxmlformats.org/officeDocument/2006/relationships/slideLayout" Target="../slideLayouts/slideLayout2.xml"/><Relationship Id="rId16" Type="http://schemas.openxmlformats.org/officeDocument/2006/relationships/image" Target="../media/image28.wmf"/><Relationship Id="rId1" Type="http://schemas.openxmlformats.org/officeDocument/2006/relationships/vmlDrawing" Target="../drawings/vmlDrawing5.vml"/><Relationship Id="rId6" Type="http://schemas.openxmlformats.org/officeDocument/2006/relationships/diagramQuickStyle" Target="../diagrams/quickStyle6.xml"/><Relationship Id="rId11" Type="http://schemas.openxmlformats.org/officeDocument/2006/relationships/oleObject" Target="../embeddings/oleObject21.bin"/><Relationship Id="rId5" Type="http://schemas.openxmlformats.org/officeDocument/2006/relationships/diagramLayout" Target="../diagrams/layout6.xml"/><Relationship Id="rId15" Type="http://schemas.openxmlformats.org/officeDocument/2006/relationships/oleObject" Target="../embeddings/oleObject23.bin"/><Relationship Id="rId10" Type="http://schemas.openxmlformats.org/officeDocument/2006/relationships/image" Target="../media/image9.wmf"/><Relationship Id="rId4" Type="http://schemas.openxmlformats.org/officeDocument/2006/relationships/diagramData" Target="../diagrams/data6.xml"/><Relationship Id="rId9" Type="http://schemas.openxmlformats.org/officeDocument/2006/relationships/oleObject" Target="../embeddings/oleObject20.bin"/><Relationship Id="rId14" Type="http://schemas.openxmlformats.org/officeDocument/2006/relationships/image" Target="../media/image11.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1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oleObject" Target="../embeddings/oleObject3.bin"/><Relationship Id="rId18" Type="http://schemas.openxmlformats.org/officeDocument/2006/relationships/image" Target="../media/image13.wmf"/><Relationship Id="rId3" Type="http://schemas.openxmlformats.org/officeDocument/2006/relationships/notesSlide" Target="../notesSlides/notesSlide8.xml"/><Relationship Id="rId21" Type="http://schemas.openxmlformats.org/officeDocument/2006/relationships/image" Target="../media/image16.png"/><Relationship Id="rId7" Type="http://schemas.openxmlformats.org/officeDocument/2006/relationships/diagramColors" Target="../diagrams/colors2.xml"/><Relationship Id="rId12" Type="http://schemas.openxmlformats.org/officeDocument/2006/relationships/image" Target="../media/image10.wmf"/><Relationship Id="rId17" Type="http://schemas.openxmlformats.org/officeDocument/2006/relationships/oleObject" Target="../embeddings/oleObject5.bin"/><Relationship Id="rId2" Type="http://schemas.openxmlformats.org/officeDocument/2006/relationships/slideLayout" Target="../slideLayouts/slideLayout2.xml"/><Relationship Id="rId16" Type="http://schemas.openxmlformats.org/officeDocument/2006/relationships/image" Target="../media/image12.wmf"/><Relationship Id="rId20" Type="http://schemas.openxmlformats.org/officeDocument/2006/relationships/image" Target="../media/image15.png"/><Relationship Id="rId1" Type="http://schemas.openxmlformats.org/officeDocument/2006/relationships/vmlDrawing" Target="../drawings/vmlDrawing1.vml"/><Relationship Id="rId6" Type="http://schemas.openxmlformats.org/officeDocument/2006/relationships/diagramQuickStyle" Target="../diagrams/quickStyle2.xml"/><Relationship Id="rId11" Type="http://schemas.openxmlformats.org/officeDocument/2006/relationships/oleObject" Target="../embeddings/oleObject2.bin"/><Relationship Id="rId5" Type="http://schemas.openxmlformats.org/officeDocument/2006/relationships/diagramLayout" Target="../diagrams/layout2.xml"/><Relationship Id="rId15" Type="http://schemas.openxmlformats.org/officeDocument/2006/relationships/oleObject" Target="../embeddings/oleObject4.bin"/><Relationship Id="rId23" Type="http://schemas.openxmlformats.org/officeDocument/2006/relationships/image" Target="../media/image18.png"/><Relationship Id="rId10" Type="http://schemas.openxmlformats.org/officeDocument/2006/relationships/image" Target="../media/image9.wmf"/><Relationship Id="rId19" Type="http://schemas.openxmlformats.org/officeDocument/2006/relationships/image" Target="../media/image14.png"/><Relationship Id="rId4" Type="http://schemas.openxmlformats.org/officeDocument/2006/relationships/diagramData" Target="../diagrams/data2.xml"/><Relationship Id="rId9" Type="http://schemas.openxmlformats.org/officeDocument/2006/relationships/oleObject" Target="../embeddings/oleObject1.bin"/><Relationship Id="rId14" Type="http://schemas.openxmlformats.org/officeDocument/2006/relationships/image" Target="../media/image11.wmf"/><Relationship Id="rId22"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oleObject" Target="../embeddings/oleObject8.bin"/><Relationship Id="rId18" Type="http://schemas.openxmlformats.org/officeDocument/2006/relationships/image" Target="../media/image15.png"/><Relationship Id="rId3" Type="http://schemas.openxmlformats.org/officeDocument/2006/relationships/notesSlide" Target="../notesSlides/notesSlide9.xml"/><Relationship Id="rId21" Type="http://schemas.openxmlformats.org/officeDocument/2006/relationships/oleObject" Target="../embeddings/oleObject10.bin"/><Relationship Id="rId7" Type="http://schemas.openxmlformats.org/officeDocument/2006/relationships/diagramColors" Target="../diagrams/colors3.xml"/><Relationship Id="rId12" Type="http://schemas.openxmlformats.org/officeDocument/2006/relationships/image" Target="../media/image10.wmf"/><Relationship Id="rId17" Type="http://schemas.openxmlformats.org/officeDocument/2006/relationships/image" Target="../media/image14.png"/><Relationship Id="rId2" Type="http://schemas.openxmlformats.org/officeDocument/2006/relationships/slideLayout" Target="../slideLayouts/slideLayout2.xml"/><Relationship Id="rId16" Type="http://schemas.openxmlformats.org/officeDocument/2006/relationships/image" Target="../media/image12.wmf"/><Relationship Id="rId20" Type="http://schemas.openxmlformats.org/officeDocument/2006/relationships/image" Target="../media/image17.png"/><Relationship Id="rId1" Type="http://schemas.openxmlformats.org/officeDocument/2006/relationships/vmlDrawing" Target="../drawings/vmlDrawing2.vml"/><Relationship Id="rId6" Type="http://schemas.openxmlformats.org/officeDocument/2006/relationships/diagramQuickStyle" Target="../diagrams/quickStyle3.xml"/><Relationship Id="rId11" Type="http://schemas.openxmlformats.org/officeDocument/2006/relationships/oleObject" Target="../embeddings/oleObject7.bin"/><Relationship Id="rId24" Type="http://schemas.openxmlformats.org/officeDocument/2006/relationships/image" Target="../media/image20.png"/><Relationship Id="rId5" Type="http://schemas.openxmlformats.org/officeDocument/2006/relationships/diagramLayout" Target="../diagrams/layout3.xml"/><Relationship Id="rId15" Type="http://schemas.openxmlformats.org/officeDocument/2006/relationships/oleObject" Target="../embeddings/oleObject9.bin"/><Relationship Id="rId23" Type="http://schemas.openxmlformats.org/officeDocument/2006/relationships/image" Target="../media/image19.png"/><Relationship Id="rId10" Type="http://schemas.openxmlformats.org/officeDocument/2006/relationships/image" Target="../media/image9.wmf"/><Relationship Id="rId19" Type="http://schemas.openxmlformats.org/officeDocument/2006/relationships/image" Target="../media/image16.png"/><Relationship Id="rId4" Type="http://schemas.openxmlformats.org/officeDocument/2006/relationships/diagramData" Target="../diagrams/data3.xml"/><Relationship Id="rId9" Type="http://schemas.openxmlformats.org/officeDocument/2006/relationships/oleObject" Target="../embeddings/oleObject6.bin"/><Relationship Id="rId14" Type="http://schemas.openxmlformats.org/officeDocument/2006/relationships/image" Target="../media/image11.wmf"/><Relationship Id="rId22"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descr="Puffy white clouds in deep blue sky"/>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149066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619250" y="2057400"/>
            <a:ext cx="4095750" cy="3886200"/>
          </a:xfrm>
          <a:prstGeom prst="rect">
            <a:avLst/>
          </a:prstGeom>
          <a:solidFill>
            <a:srgbClr val="8BA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b="1" dirty="0" err="1" smtClean="0"/>
              <a:t>PRORAČUN</a:t>
            </a:r>
            <a:r>
              <a:rPr lang="en-US" sz="2000" b="1" dirty="0" smtClean="0"/>
              <a:t> </a:t>
            </a:r>
            <a:r>
              <a:rPr lang="en-US" sz="2000" b="1" dirty="0" err="1"/>
              <a:t>KARAKTERISTIČNIH</a:t>
            </a:r>
            <a:r>
              <a:rPr lang="en-US" sz="2000" b="1" dirty="0"/>
              <a:t> </a:t>
            </a:r>
            <a:r>
              <a:rPr lang="en-US" sz="2000" b="1" dirty="0" err="1"/>
              <a:t>VELIČINA</a:t>
            </a:r>
            <a:r>
              <a:rPr lang="en-US" sz="2000" b="1" dirty="0"/>
              <a:t> </a:t>
            </a:r>
            <a:r>
              <a:rPr lang="en-US" sz="2000" b="1" dirty="0" err="1"/>
              <a:t>STRUJA</a:t>
            </a:r>
            <a:r>
              <a:rPr lang="en-US" sz="2000" b="1" dirty="0"/>
              <a:t> </a:t>
            </a:r>
            <a:r>
              <a:rPr lang="en-US" sz="2000" b="1" dirty="0" err="1"/>
              <a:t>KRATKIH</a:t>
            </a:r>
            <a:r>
              <a:rPr lang="en-US" sz="2000" b="1" dirty="0"/>
              <a:t> </a:t>
            </a:r>
            <a:r>
              <a:rPr lang="en-US" sz="2000" b="1" dirty="0" err="1"/>
              <a:t>SPOJEVA</a:t>
            </a:r>
            <a:r>
              <a:rPr lang="en-US" sz="2000" b="1" dirty="0"/>
              <a:t> U </a:t>
            </a:r>
            <a:r>
              <a:rPr lang="en-US" sz="2000" b="1" dirty="0" err="1"/>
              <a:t>VISOKONAPONSKIM</a:t>
            </a:r>
            <a:r>
              <a:rPr lang="en-US" sz="2000" b="1" dirty="0"/>
              <a:t> </a:t>
            </a:r>
            <a:r>
              <a:rPr lang="en-US" sz="2000" b="1" dirty="0" err="1"/>
              <a:t>RAZVODNIM</a:t>
            </a:r>
            <a:r>
              <a:rPr lang="en-US" sz="2000" b="1" dirty="0"/>
              <a:t> </a:t>
            </a:r>
            <a:r>
              <a:rPr lang="en-US" sz="2000" b="1" dirty="0" err="1"/>
              <a:t>POSTROJENJIMA</a:t>
            </a:r>
            <a:endParaRPr lang="sr-Latn-ME" sz="2000" b="1" dirty="0"/>
          </a:p>
          <a:p>
            <a:pPr fontAlgn="auto">
              <a:spcBef>
                <a:spcPts val="0"/>
              </a:spcBef>
              <a:spcAft>
                <a:spcPts val="0"/>
              </a:spcAft>
              <a:defRPr/>
            </a:pPr>
            <a:endParaRPr lang="sr-Latn-ME" dirty="0"/>
          </a:p>
          <a:p>
            <a:pPr fontAlgn="auto">
              <a:spcBef>
                <a:spcPts val="0"/>
              </a:spcBef>
              <a:spcAft>
                <a:spcPts val="0"/>
              </a:spcAft>
              <a:defRPr/>
            </a:pPr>
            <a:endParaRPr lang="en-US" dirty="0"/>
          </a:p>
          <a:p>
            <a:pPr fontAlgn="auto">
              <a:spcBef>
                <a:spcPts val="0"/>
              </a:spcBef>
              <a:spcAft>
                <a:spcPts val="0"/>
              </a:spcAft>
              <a:defRPr/>
            </a:pPr>
            <a:r>
              <a:rPr lang="en-US" dirty="0" smtClean="0"/>
              <a:t>Prof. </a:t>
            </a:r>
            <a:r>
              <a:rPr lang="en-US" dirty="0" err="1" smtClean="0"/>
              <a:t>dr</a:t>
            </a:r>
            <a:r>
              <a:rPr lang="en-US" dirty="0" smtClean="0"/>
              <a:t> </a:t>
            </a:r>
            <a:r>
              <a:rPr lang="en-US" dirty="0" err="1" smtClean="0"/>
              <a:t>Sreten</a:t>
            </a:r>
            <a:r>
              <a:rPr lang="en-US" dirty="0" smtClean="0"/>
              <a:t> </a:t>
            </a:r>
            <a:r>
              <a:rPr lang="sr-Latn-ME" dirty="0" err="1" smtClean="0"/>
              <a:t>Škuletić</a:t>
            </a:r>
            <a:endParaRPr lang="sr-Latn-ME" dirty="0" smtClean="0"/>
          </a:p>
          <a:p>
            <a:pPr fontAlgn="auto">
              <a:spcBef>
                <a:spcPts val="0"/>
              </a:spcBef>
              <a:spcAft>
                <a:spcPts val="0"/>
              </a:spcAft>
              <a:defRPr/>
            </a:pPr>
            <a:r>
              <a:rPr lang="en-US" dirty="0" smtClean="0"/>
              <a:t>P</a:t>
            </a:r>
            <a:r>
              <a:rPr lang="sr-Latn-ME" dirty="0" err="1"/>
              <a:t>opović</a:t>
            </a:r>
            <a:r>
              <a:rPr lang="sr-Latn-ME" dirty="0"/>
              <a:t> </a:t>
            </a:r>
            <a:r>
              <a:rPr lang="sr-Latn-ME" dirty="0" smtClean="0"/>
              <a:t>Vjera, dipl. </a:t>
            </a:r>
            <a:r>
              <a:rPr lang="sr-Latn-ME" dirty="0" err="1" smtClean="0"/>
              <a:t>el</a:t>
            </a:r>
            <a:r>
              <a:rPr lang="sr-Latn-ME" dirty="0" smtClean="0"/>
              <a:t>. ing.</a:t>
            </a:r>
            <a:endParaRPr lang="en-US" dirty="0" smtClean="0"/>
          </a:p>
          <a:p>
            <a:pPr fontAlgn="auto">
              <a:spcBef>
                <a:spcPts val="0"/>
              </a:spcBef>
              <a:spcAft>
                <a:spcPts val="0"/>
              </a:spcAft>
              <a:defRPr/>
            </a:pPr>
            <a:r>
              <a:rPr lang="sr-Latn-ME" dirty="0" smtClean="0"/>
              <a:t>	</a:t>
            </a:r>
          </a:p>
          <a:p>
            <a:pPr fontAlgn="auto">
              <a:spcBef>
                <a:spcPts val="0"/>
              </a:spcBef>
              <a:spcAft>
                <a:spcPts val="0"/>
              </a:spcAft>
              <a:defRPr/>
            </a:pPr>
            <a:r>
              <a:rPr lang="sr-Latn-ME" dirty="0"/>
              <a:t>	</a:t>
            </a:r>
            <a:r>
              <a:rPr lang="en-US" dirty="0" err="1" smtClean="0"/>
              <a:t>Elektrotehni</a:t>
            </a:r>
            <a:r>
              <a:rPr lang="sr-Latn-ME" dirty="0" err="1" smtClean="0"/>
              <a:t>čki</a:t>
            </a:r>
            <a:r>
              <a:rPr lang="sr-Latn-ME" dirty="0" smtClean="0"/>
              <a:t> fakultet </a:t>
            </a:r>
          </a:p>
          <a:p>
            <a:pPr fontAlgn="auto">
              <a:spcBef>
                <a:spcPts val="0"/>
              </a:spcBef>
              <a:spcAft>
                <a:spcPts val="0"/>
              </a:spcAft>
              <a:defRPr/>
            </a:pPr>
            <a:r>
              <a:rPr lang="sr-Latn-ME" dirty="0" smtClean="0"/>
              <a:t>	Podgorica</a:t>
            </a:r>
            <a:endParaRPr lang="sr-Latn-ME" dirty="0"/>
          </a:p>
        </p:txBody>
      </p:sp>
      <p:pic>
        <p:nvPicPr>
          <p:cNvPr id="14339" name="Picture 6" descr="Wave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1050" y="2057400"/>
            <a:ext cx="32829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187960" y="228600"/>
            <a:ext cx="1431290" cy="898525"/>
          </a:xfrm>
          <a:prstGeom prst="rect">
            <a:avLst/>
          </a:prstGeom>
          <a:noFill/>
          <a:ln>
            <a:noFill/>
          </a:ln>
        </p:spPr>
      </p:pic>
      <p:sp>
        <p:nvSpPr>
          <p:cNvPr id="2" name="TextBox 1"/>
          <p:cNvSpPr txBox="1"/>
          <p:nvPr/>
        </p:nvSpPr>
        <p:spPr>
          <a:xfrm>
            <a:off x="1828800" y="344269"/>
            <a:ext cx="6705600" cy="646331"/>
          </a:xfrm>
          <a:prstGeom prst="rect">
            <a:avLst/>
          </a:prstGeom>
          <a:noFill/>
        </p:spPr>
        <p:txBody>
          <a:bodyPr wrap="square" rtlCol="0">
            <a:spAutoFit/>
          </a:bodyPr>
          <a:lstStyle/>
          <a:p>
            <a:r>
              <a:rPr lang="sr-Latn-ME" b="1" dirty="0" err="1" smtClean="0">
                <a:solidFill>
                  <a:srgbClr val="008000"/>
                </a:solidFill>
              </a:rPr>
              <a:t>III</a:t>
            </a:r>
            <a:r>
              <a:rPr lang="sr-Latn-ME" b="1" dirty="0" smtClean="0">
                <a:solidFill>
                  <a:srgbClr val="008000"/>
                </a:solidFill>
              </a:rPr>
              <a:t> Savjetovanje Crnogorskog Komiteta </a:t>
            </a:r>
            <a:r>
              <a:rPr lang="sr-Latn-ME" b="1" dirty="0" err="1" smtClean="0">
                <a:solidFill>
                  <a:srgbClr val="008000"/>
                </a:solidFill>
              </a:rPr>
              <a:t>CIGRE</a:t>
            </a:r>
            <a:endParaRPr lang="sr-Latn-ME" b="1" dirty="0" smtClean="0">
              <a:solidFill>
                <a:srgbClr val="008000"/>
              </a:solidFill>
            </a:endParaRPr>
          </a:p>
          <a:p>
            <a:r>
              <a:rPr lang="sr-Latn-ME" b="1" dirty="0" smtClean="0">
                <a:solidFill>
                  <a:srgbClr val="008000"/>
                </a:solidFill>
              </a:rPr>
              <a:t>13-16 maj 2013, Budva</a:t>
            </a:r>
            <a:endParaRPr lang="sr-Latn-ME" b="1" dirty="0">
              <a:solidFill>
                <a:srgbClr val="008000"/>
              </a:solidFill>
            </a:endParaRPr>
          </a:p>
        </p:txBody>
      </p:sp>
      <p:pic>
        <p:nvPicPr>
          <p:cNvPr id="7"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5181600"/>
            <a:ext cx="892323"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745DDEB2-E6A5-4D5A-834E-4DA3F39CC6A1}" type="slidenum">
              <a:rPr lang="sr-Latn-ME"/>
              <a:pPr>
                <a:defRPr/>
              </a:pPr>
              <a:t>10</a:t>
            </a:fld>
            <a:endParaRPr lang="sr-Latn-ME"/>
          </a:p>
        </p:txBody>
      </p:sp>
      <p:sp>
        <p:nvSpPr>
          <p:cNvPr id="4" name="Title 3"/>
          <p:cNvSpPr>
            <a:spLocks noGrp="1"/>
          </p:cNvSpPr>
          <p:nvPr>
            <p:ph type="title"/>
          </p:nvPr>
        </p:nvSpPr>
        <p:spPr/>
        <p:txBody>
          <a:bodyPr rtlCol="0">
            <a:normAutofit fontScale="90000"/>
          </a:bodyPr>
          <a:lstStyle/>
          <a:p>
            <a:pPr fontAlgn="auto">
              <a:spcAft>
                <a:spcPts val="0"/>
              </a:spcAft>
              <a:defRPr/>
            </a:pPr>
            <a:r>
              <a:rPr lang="sr-Latn-ME" dirty="0" smtClean="0"/>
              <a:t>Jednostruko napajani kratki spoj</a:t>
            </a:r>
            <a:endParaRPr lang="sr-Latn-ME" dirty="0"/>
          </a:p>
        </p:txBody>
      </p:sp>
      <p:sp>
        <p:nvSpPr>
          <p:cNvPr id="961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sr-Latn-ME">
              <a:latin typeface="Microsoft Sans Serif" pitchFamily="34" charset="0"/>
            </a:endParaRPr>
          </a:p>
        </p:txBody>
      </p:sp>
      <p:sp>
        <p:nvSpPr>
          <p:cNvPr id="961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sr-Latn-ME">
              <a:latin typeface="Microsoft Sans Serif" pitchFamily="34" charset="0"/>
            </a:endParaRPr>
          </a:p>
        </p:txBody>
      </p:sp>
      <p:sp>
        <p:nvSpPr>
          <p:cNvPr id="9619"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sr-Latn-ME">
              <a:latin typeface="Microsoft Sans Serif" pitchFamily="34" charset="0"/>
            </a:endParaRPr>
          </a:p>
        </p:txBody>
      </p:sp>
      <p:sp>
        <p:nvSpPr>
          <p:cNvPr id="9620"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sr-Latn-ME">
              <a:latin typeface="Microsoft Sans Serif" pitchFamily="34" charset="0"/>
            </a:endParaRPr>
          </a:p>
        </p:txBody>
      </p:sp>
      <p:grpSp>
        <p:nvGrpSpPr>
          <p:cNvPr id="9621" name="Group 19"/>
          <p:cNvGrpSpPr>
            <a:grpSpLocks/>
          </p:cNvGrpSpPr>
          <p:nvPr/>
        </p:nvGrpSpPr>
        <p:grpSpPr bwMode="auto">
          <a:xfrm>
            <a:off x="963613" y="1676400"/>
            <a:ext cx="8027987" cy="4202113"/>
            <a:chOff x="685800" y="1524000"/>
            <a:chExt cx="8027437" cy="4202776"/>
          </a:xfrm>
        </p:grpSpPr>
        <p:grpSp>
          <p:nvGrpSpPr>
            <p:cNvPr id="9628" name="Group 14"/>
            <p:cNvGrpSpPr>
              <a:grpSpLocks/>
            </p:cNvGrpSpPr>
            <p:nvPr/>
          </p:nvGrpSpPr>
          <p:grpSpPr bwMode="auto">
            <a:xfrm>
              <a:off x="685800" y="1524000"/>
              <a:ext cx="8027437" cy="4202776"/>
              <a:chOff x="762000" y="1553528"/>
              <a:chExt cx="7467600" cy="4724400"/>
            </a:xfrm>
          </p:grpSpPr>
          <p:graphicFrame>
            <p:nvGraphicFramePr>
              <p:cNvPr id="16" name="Diagram 15"/>
              <p:cNvGraphicFramePr/>
              <p:nvPr/>
            </p:nvGraphicFramePr>
            <p:xfrm>
              <a:off x="762000" y="1553528"/>
              <a:ext cx="74676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630" name="TextBox 16"/>
              <p:cNvSpPr txBox="1">
                <a:spLocks noChangeArrowheads="1"/>
              </p:cNvSpPr>
              <p:nvPr/>
            </p:nvSpPr>
            <p:spPr bwMode="auto">
              <a:xfrm>
                <a:off x="3581400" y="2075152"/>
                <a:ext cx="1676400" cy="93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icrosoft Sans Serif" pitchFamily="34" charset="0"/>
                    <a:cs typeface="Arial" charset="0"/>
                  </a:defRPr>
                </a:lvl1pPr>
                <a:lvl2pPr marL="742950" indent="-285750">
                  <a:defRPr>
                    <a:solidFill>
                      <a:schemeClr val="tx1"/>
                    </a:solidFill>
                    <a:latin typeface="Microsoft Sans Serif" pitchFamily="34" charset="0"/>
                    <a:cs typeface="Arial" charset="0"/>
                  </a:defRPr>
                </a:lvl2pPr>
                <a:lvl3pPr marL="1143000" indent="-228600">
                  <a:defRPr>
                    <a:solidFill>
                      <a:schemeClr val="tx1"/>
                    </a:solidFill>
                    <a:latin typeface="Microsoft Sans Serif" pitchFamily="34" charset="0"/>
                    <a:cs typeface="Arial" charset="0"/>
                  </a:defRPr>
                </a:lvl3pPr>
                <a:lvl4pPr marL="1600200" indent="-228600">
                  <a:defRPr>
                    <a:solidFill>
                      <a:schemeClr val="tx1"/>
                    </a:solidFill>
                    <a:latin typeface="Microsoft Sans Serif" pitchFamily="34" charset="0"/>
                    <a:cs typeface="Arial" charset="0"/>
                  </a:defRPr>
                </a:lvl4pPr>
                <a:lvl5pPr marL="2057400" indent="-228600">
                  <a:defRPr>
                    <a:solidFill>
                      <a:schemeClr val="tx1"/>
                    </a:solidFill>
                    <a:latin typeface="Microsoft Sans Serif" pitchFamily="34" charset="0"/>
                    <a:cs typeface="Arial" charset="0"/>
                  </a:defRPr>
                </a:lvl5pPr>
                <a:lvl6pPr marL="2514600" indent="-228600" fontAlgn="base">
                  <a:spcBef>
                    <a:spcPct val="0"/>
                  </a:spcBef>
                  <a:spcAft>
                    <a:spcPct val="0"/>
                  </a:spcAft>
                  <a:defRPr>
                    <a:solidFill>
                      <a:schemeClr val="tx1"/>
                    </a:solidFill>
                    <a:latin typeface="Microsoft Sans Serif" pitchFamily="34" charset="0"/>
                    <a:cs typeface="Arial" charset="0"/>
                  </a:defRPr>
                </a:lvl6pPr>
                <a:lvl7pPr marL="2971800" indent="-228600" fontAlgn="base">
                  <a:spcBef>
                    <a:spcPct val="0"/>
                  </a:spcBef>
                  <a:spcAft>
                    <a:spcPct val="0"/>
                  </a:spcAft>
                  <a:defRPr>
                    <a:solidFill>
                      <a:schemeClr val="tx1"/>
                    </a:solidFill>
                    <a:latin typeface="Microsoft Sans Serif" pitchFamily="34" charset="0"/>
                    <a:cs typeface="Arial" charset="0"/>
                  </a:defRPr>
                </a:lvl7pPr>
                <a:lvl8pPr marL="3429000" indent="-228600" fontAlgn="base">
                  <a:spcBef>
                    <a:spcPct val="0"/>
                  </a:spcBef>
                  <a:spcAft>
                    <a:spcPct val="0"/>
                  </a:spcAft>
                  <a:defRPr>
                    <a:solidFill>
                      <a:schemeClr val="tx1"/>
                    </a:solidFill>
                    <a:latin typeface="Microsoft Sans Serif" pitchFamily="34" charset="0"/>
                    <a:cs typeface="Arial" charset="0"/>
                  </a:defRPr>
                </a:lvl8pPr>
                <a:lvl9pPr marL="3886200" indent="-228600" fontAlgn="base">
                  <a:spcBef>
                    <a:spcPct val="0"/>
                  </a:spcBef>
                  <a:spcAft>
                    <a:spcPct val="0"/>
                  </a:spcAft>
                  <a:defRPr>
                    <a:solidFill>
                      <a:schemeClr val="tx1"/>
                    </a:solidFill>
                    <a:latin typeface="Microsoft Sans Serif" pitchFamily="34" charset="0"/>
                    <a:cs typeface="Arial" charset="0"/>
                  </a:defRPr>
                </a:lvl9pPr>
              </a:lstStyle>
              <a:p>
                <a:pPr algn="ctr"/>
                <a:r>
                  <a:rPr lang="sr-Latn-ME" sz="1600"/>
                  <a:t>Termička struja kratkog spoja</a:t>
                </a:r>
              </a:p>
            </p:txBody>
          </p:sp>
          <p:sp>
            <p:nvSpPr>
              <p:cNvPr id="9631" name="TextBox 17"/>
              <p:cNvSpPr txBox="1">
                <a:spLocks noChangeArrowheads="1"/>
              </p:cNvSpPr>
              <p:nvPr/>
            </p:nvSpPr>
            <p:spPr bwMode="auto">
              <a:xfrm>
                <a:off x="5935054" y="2075152"/>
                <a:ext cx="1961997" cy="65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icrosoft Sans Serif" pitchFamily="34" charset="0"/>
                    <a:cs typeface="Arial" charset="0"/>
                  </a:defRPr>
                </a:lvl1pPr>
                <a:lvl2pPr marL="742950" indent="-285750">
                  <a:defRPr>
                    <a:solidFill>
                      <a:schemeClr val="tx1"/>
                    </a:solidFill>
                    <a:latin typeface="Microsoft Sans Serif" pitchFamily="34" charset="0"/>
                    <a:cs typeface="Arial" charset="0"/>
                  </a:defRPr>
                </a:lvl2pPr>
                <a:lvl3pPr marL="1143000" indent="-228600">
                  <a:defRPr>
                    <a:solidFill>
                      <a:schemeClr val="tx1"/>
                    </a:solidFill>
                    <a:latin typeface="Microsoft Sans Serif" pitchFamily="34" charset="0"/>
                    <a:cs typeface="Arial" charset="0"/>
                  </a:defRPr>
                </a:lvl3pPr>
                <a:lvl4pPr marL="1600200" indent="-228600">
                  <a:defRPr>
                    <a:solidFill>
                      <a:schemeClr val="tx1"/>
                    </a:solidFill>
                    <a:latin typeface="Microsoft Sans Serif" pitchFamily="34" charset="0"/>
                    <a:cs typeface="Arial" charset="0"/>
                  </a:defRPr>
                </a:lvl4pPr>
                <a:lvl5pPr marL="2057400" indent="-228600">
                  <a:defRPr>
                    <a:solidFill>
                      <a:schemeClr val="tx1"/>
                    </a:solidFill>
                    <a:latin typeface="Microsoft Sans Serif" pitchFamily="34" charset="0"/>
                    <a:cs typeface="Arial" charset="0"/>
                  </a:defRPr>
                </a:lvl5pPr>
                <a:lvl6pPr marL="2514600" indent="-228600" fontAlgn="base">
                  <a:spcBef>
                    <a:spcPct val="0"/>
                  </a:spcBef>
                  <a:spcAft>
                    <a:spcPct val="0"/>
                  </a:spcAft>
                  <a:defRPr>
                    <a:solidFill>
                      <a:schemeClr val="tx1"/>
                    </a:solidFill>
                    <a:latin typeface="Microsoft Sans Serif" pitchFamily="34" charset="0"/>
                    <a:cs typeface="Arial" charset="0"/>
                  </a:defRPr>
                </a:lvl6pPr>
                <a:lvl7pPr marL="2971800" indent="-228600" fontAlgn="base">
                  <a:spcBef>
                    <a:spcPct val="0"/>
                  </a:spcBef>
                  <a:spcAft>
                    <a:spcPct val="0"/>
                  </a:spcAft>
                  <a:defRPr>
                    <a:solidFill>
                      <a:schemeClr val="tx1"/>
                    </a:solidFill>
                    <a:latin typeface="Microsoft Sans Serif" pitchFamily="34" charset="0"/>
                    <a:cs typeface="Arial" charset="0"/>
                  </a:defRPr>
                </a:lvl7pPr>
                <a:lvl8pPr marL="3429000" indent="-228600" fontAlgn="base">
                  <a:spcBef>
                    <a:spcPct val="0"/>
                  </a:spcBef>
                  <a:spcAft>
                    <a:spcPct val="0"/>
                  </a:spcAft>
                  <a:defRPr>
                    <a:solidFill>
                      <a:schemeClr val="tx1"/>
                    </a:solidFill>
                    <a:latin typeface="Microsoft Sans Serif" pitchFamily="34" charset="0"/>
                    <a:cs typeface="Arial" charset="0"/>
                  </a:defRPr>
                </a:lvl8pPr>
                <a:lvl9pPr marL="3886200" indent="-228600" fontAlgn="base">
                  <a:spcBef>
                    <a:spcPct val="0"/>
                  </a:spcBef>
                  <a:spcAft>
                    <a:spcPct val="0"/>
                  </a:spcAft>
                  <a:defRPr>
                    <a:solidFill>
                      <a:schemeClr val="tx1"/>
                    </a:solidFill>
                    <a:latin typeface="Microsoft Sans Serif" pitchFamily="34" charset="0"/>
                    <a:cs typeface="Arial" charset="0"/>
                  </a:defRPr>
                </a:lvl9pPr>
              </a:lstStyle>
              <a:p>
                <a:pPr algn="ctr"/>
                <a:r>
                  <a:rPr lang="sr-Latn-ME" sz="1600"/>
                  <a:t>Simetrična struja isključenja</a:t>
                </a:r>
              </a:p>
            </p:txBody>
          </p:sp>
          <p:sp>
            <p:nvSpPr>
              <p:cNvPr id="9632" name="TextBox 18"/>
              <p:cNvSpPr txBox="1">
                <a:spLocks noChangeArrowheads="1"/>
              </p:cNvSpPr>
              <p:nvPr/>
            </p:nvSpPr>
            <p:spPr bwMode="auto">
              <a:xfrm>
                <a:off x="1066800" y="2075152"/>
                <a:ext cx="1981200" cy="65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icrosoft Sans Serif" pitchFamily="34" charset="0"/>
                    <a:cs typeface="Arial" charset="0"/>
                  </a:defRPr>
                </a:lvl1pPr>
                <a:lvl2pPr marL="742950" indent="-285750">
                  <a:defRPr>
                    <a:solidFill>
                      <a:schemeClr val="tx1"/>
                    </a:solidFill>
                    <a:latin typeface="Microsoft Sans Serif" pitchFamily="34" charset="0"/>
                    <a:cs typeface="Arial" charset="0"/>
                  </a:defRPr>
                </a:lvl2pPr>
                <a:lvl3pPr marL="1143000" indent="-228600">
                  <a:defRPr>
                    <a:solidFill>
                      <a:schemeClr val="tx1"/>
                    </a:solidFill>
                    <a:latin typeface="Microsoft Sans Serif" pitchFamily="34" charset="0"/>
                    <a:cs typeface="Arial" charset="0"/>
                  </a:defRPr>
                </a:lvl3pPr>
                <a:lvl4pPr marL="1600200" indent="-228600">
                  <a:defRPr>
                    <a:solidFill>
                      <a:schemeClr val="tx1"/>
                    </a:solidFill>
                    <a:latin typeface="Microsoft Sans Serif" pitchFamily="34" charset="0"/>
                    <a:cs typeface="Arial" charset="0"/>
                  </a:defRPr>
                </a:lvl4pPr>
                <a:lvl5pPr marL="2057400" indent="-228600">
                  <a:defRPr>
                    <a:solidFill>
                      <a:schemeClr val="tx1"/>
                    </a:solidFill>
                    <a:latin typeface="Microsoft Sans Serif" pitchFamily="34" charset="0"/>
                    <a:cs typeface="Arial" charset="0"/>
                  </a:defRPr>
                </a:lvl5pPr>
                <a:lvl6pPr marL="2514600" indent="-228600" fontAlgn="base">
                  <a:spcBef>
                    <a:spcPct val="0"/>
                  </a:spcBef>
                  <a:spcAft>
                    <a:spcPct val="0"/>
                  </a:spcAft>
                  <a:defRPr>
                    <a:solidFill>
                      <a:schemeClr val="tx1"/>
                    </a:solidFill>
                    <a:latin typeface="Microsoft Sans Serif" pitchFamily="34" charset="0"/>
                    <a:cs typeface="Arial" charset="0"/>
                  </a:defRPr>
                </a:lvl6pPr>
                <a:lvl7pPr marL="2971800" indent="-228600" fontAlgn="base">
                  <a:spcBef>
                    <a:spcPct val="0"/>
                  </a:spcBef>
                  <a:spcAft>
                    <a:spcPct val="0"/>
                  </a:spcAft>
                  <a:defRPr>
                    <a:solidFill>
                      <a:schemeClr val="tx1"/>
                    </a:solidFill>
                    <a:latin typeface="Microsoft Sans Serif" pitchFamily="34" charset="0"/>
                    <a:cs typeface="Arial" charset="0"/>
                  </a:defRPr>
                </a:lvl7pPr>
                <a:lvl8pPr marL="3429000" indent="-228600" fontAlgn="base">
                  <a:spcBef>
                    <a:spcPct val="0"/>
                  </a:spcBef>
                  <a:spcAft>
                    <a:spcPct val="0"/>
                  </a:spcAft>
                  <a:defRPr>
                    <a:solidFill>
                      <a:schemeClr val="tx1"/>
                    </a:solidFill>
                    <a:latin typeface="Microsoft Sans Serif" pitchFamily="34" charset="0"/>
                    <a:cs typeface="Arial" charset="0"/>
                  </a:defRPr>
                </a:lvl8pPr>
                <a:lvl9pPr marL="3886200" indent="-228600" fontAlgn="base">
                  <a:spcBef>
                    <a:spcPct val="0"/>
                  </a:spcBef>
                  <a:spcAft>
                    <a:spcPct val="0"/>
                  </a:spcAft>
                  <a:defRPr>
                    <a:solidFill>
                      <a:schemeClr val="tx1"/>
                    </a:solidFill>
                    <a:latin typeface="Microsoft Sans Serif" pitchFamily="34" charset="0"/>
                    <a:cs typeface="Arial" charset="0"/>
                  </a:defRPr>
                </a:lvl9pPr>
              </a:lstStyle>
              <a:p>
                <a:pPr algn="ctr"/>
                <a:r>
                  <a:rPr lang="sr-Latn-ME" sz="1600"/>
                  <a:t>Udarna struja kratkog spoja</a:t>
                </a:r>
              </a:p>
            </p:txBody>
          </p:sp>
        </p:grpSp>
        <p:graphicFrame>
          <p:nvGraphicFramePr>
            <p:cNvPr id="9609" name="Object 393"/>
            <p:cNvGraphicFramePr>
              <a:graphicFrameLocks noChangeAspect="1"/>
            </p:cNvGraphicFramePr>
            <p:nvPr/>
          </p:nvGraphicFramePr>
          <p:xfrm>
            <a:off x="1371600" y="3581400"/>
            <a:ext cx="1485540" cy="380700"/>
          </p:xfrm>
          <a:graphic>
            <a:graphicData uri="http://schemas.openxmlformats.org/presentationml/2006/ole">
              <mc:AlternateContent xmlns:mc="http://schemas.openxmlformats.org/markup-compatibility/2006">
                <mc:Choice xmlns:v="urn:schemas-microsoft-com:vml" Requires="v">
                  <p:oleObj spid="_x0000_s9663" name="Equation" r:id="rId9" imgW="990360" imgH="253800" progId="Equation.DSMT4">
                    <p:embed/>
                  </p:oleObj>
                </mc:Choice>
                <mc:Fallback>
                  <p:oleObj name="Equation" r:id="rId9" imgW="990360" imgH="253800" progId="Equation.DSMT4">
                    <p:embed/>
                    <p:pic>
                      <p:nvPicPr>
                        <p:cNvPr id="0" name="Object 39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1600" y="3581400"/>
                          <a:ext cx="1485540" cy="38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610" name="Object 394"/>
            <p:cNvGraphicFramePr>
              <a:graphicFrameLocks noChangeAspect="1"/>
            </p:cNvGraphicFramePr>
            <p:nvPr/>
          </p:nvGraphicFramePr>
          <p:xfrm>
            <a:off x="3962400" y="3581400"/>
            <a:ext cx="1447740" cy="380700"/>
          </p:xfrm>
          <a:graphic>
            <a:graphicData uri="http://schemas.openxmlformats.org/presentationml/2006/ole">
              <mc:AlternateContent xmlns:mc="http://schemas.openxmlformats.org/markup-compatibility/2006">
                <mc:Choice xmlns:v="urn:schemas-microsoft-com:vml" Requires="v">
                  <p:oleObj spid="_x0000_s9664" name="Equation" r:id="rId11" imgW="965160" imgH="253800" progId="Equation.DSMT4">
                    <p:embed/>
                  </p:oleObj>
                </mc:Choice>
                <mc:Fallback>
                  <p:oleObj name="Equation" r:id="rId11" imgW="965160" imgH="253800" progId="Equation.DSMT4">
                    <p:embed/>
                    <p:pic>
                      <p:nvPicPr>
                        <p:cNvPr id="0" name="Object 39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2400" y="3581400"/>
                          <a:ext cx="1447740" cy="38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611" name="Object 395"/>
            <p:cNvGraphicFramePr>
              <a:graphicFrameLocks noChangeAspect="1"/>
            </p:cNvGraphicFramePr>
            <p:nvPr/>
          </p:nvGraphicFramePr>
          <p:xfrm>
            <a:off x="1066800" y="4191000"/>
            <a:ext cx="2038350" cy="304800"/>
          </p:xfrm>
          <a:graphic>
            <a:graphicData uri="http://schemas.openxmlformats.org/presentationml/2006/ole">
              <mc:AlternateContent xmlns:mc="http://schemas.openxmlformats.org/markup-compatibility/2006">
                <mc:Choice xmlns:v="urn:schemas-microsoft-com:vml" Requires="v">
                  <p:oleObj spid="_x0000_s9665" name="Equation" r:id="rId13" imgW="1358640" imgH="203040" progId="Equation.DSMT4">
                    <p:embed/>
                  </p:oleObj>
                </mc:Choice>
                <mc:Fallback>
                  <p:oleObj name="Equation" r:id="rId13" imgW="1358640" imgH="203040" progId="Equation.DSMT4">
                    <p:embed/>
                    <p:pic>
                      <p:nvPicPr>
                        <p:cNvPr id="0" name="Object 39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66800" y="4191000"/>
                          <a:ext cx="2038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612" name="Object 396"/>
            <p:cNvGraphicFramePr>
              <a:graphicFrameLocks noChangeAspect="1"/>
            </p:cNvGraphicFramePr>
            <p:nvPr/>
          </p:nvGraphicFramePr>
          <p:xfrm>
            <a:off x="6960637" y="3581400"/>
            <a:ext cx="571320" cy="361800"/>
          </p:xfrm>
          <a:graphic>
            <a:graphicData uri="http://schemas.openxmlformats.org/presentationml/2006/ole">
              <mc:AlternateContent xmlns:mc="http://schemas.openxmlformats.org/markup-compatibility/2006">
                <mc:Choice xmlns:v="urn:schemas-microsoft-com:vml" Requires="v">
                  <p:oleObj spid="_x0000_s9666" name="Equation" r:id="rId15" imgW="380880" imgH="241200" progId="Equation.DSMT4">
                    <p:embed/>
                  </p:oleObj>
                </mc:Choice>
                <mc:Fallback>
                  <p:oleObj name="Equation" r:id="rId15" imgW="380880" imgH="241200" progId="Equation.DSMT4">
                    <p:embed/>
                    <p:pic>
                      <p:nvPicPr>
                        <p:cNvPr id="0" name="Object 39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60637" y="3581400"/>
                          <a:ext cx="571320" cy="36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pic>
        <p:nvPicPr>
          <p:cNvPr id="9622" name="Picture 20"/>
          <p:cNvPicPr>
            <a:picLocks noChangeAspect="1"/>
          </p:cNvPicPr>
          <p:nvPr/>
        </p:nvPicPr>
        <p:blipFill>
          <a:blip r:embed="rId17">
            <a:extLst>
              <a:ext uri="{28A0092B-C50C-407E-A947-70E740481C1C}">
                <a14:useLocalDpi xmlns:a14="http://schemas.microsoft.com/office/drawing/2010/main" val="0"/>
              </a:ext>
            </a:extLst>
          </a:blip>
          <a:srcRect l="5237" r="5576"/>
          <a:stretch>
            <a:fillRect/>
          </a:stretch>
        </p:blipFill>
        <p:spPr bwMode="auto">
          <a:xfrm>
            <a:off x="1828800" y="5105400"/>
            <a:ext cx="10985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3" name="Picture 22"/>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475163" y="4419600"/>
            <a:ext cx="116363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4" name="Picture 23"/>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4475163" y="5143500"/>
            <a:ext cx="116363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7085013" y="5105400"/>
            <a:ext cx="1109662"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sr-Latn-ME">
              <a:latin typeface="Microsoft Sans Serif" pitchFamily="34" charset="0"/>
            </a:endParaRPr>
          </a:p>
        </p:txBody>
      </p:sp>
      <p:graphicFrame>
        <p:nvGraphicFramePr>
          <p:cNvPr id="9613" name="Object 397"/>
          <p:cNvGraphicFramePr>
            <a:graphicFrameLocks noChangeAspect="1"/>
          </p:cNvGraphicFramePr>
          <p:nvPr/>
        </p:nvGraphicFramePr>
        <p:xfrm>
          <a:off x="7105650" y="4267200"/>
          <a:ext cx="819150" cy="361950"/>
        </p:xfrm>
        <a:graphic>
          <a:graphicData uri="http://schemas.openxmlformats.org/presentationml/2006/ole">
            <mc:AlternateContent xmlns:mc="http://schemas.openxmlformats.org/markup-compatibility/2006">
              <mc:Choice xmlns:v="urn:schemas-microsoft-com:vml" Requires="v">
                <p:oleObj spid="_x0000_s9667" name="Equation" r:id="rId21" imgW="545760" imgH="241200" progId="Equation.DSMT4">
                  <p:embed/>
                </p:oleObj>
              </mc:Choice>
              <mc:Fallback>
                <p:oleObj name="Equation" r:id="rId21" imgW="545760" imgH="241200" progId="Equation.DSMT4">
                  <p:embed/>
                  <p:pic>
                    <p:nvPicPr>
                      <p:cNvPr id="0" name="Object 39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105650" y="4267200"/>
                        <a:ext cx="8191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2" name="Picture 21"/>
          <p:cNvPicPr>
            <a:picLocks noChangeAspect="1"/>
          </p:cNvPicPr>
          <p:nvPr/>
        </p:nvPicPr>
        <p:blipFill>
          <a:blip r:embed="rId23" cstate="print">
            <a:extLst>
              <a:ext uri="{28A0092B-C50C-407E-A947-70E740481C1C}">
                <a14:useLocalDpi xmlns:a14="http://schemas.microsoft.com/office/drawing/2010/main" val="0"/>
              </a:ext>
            </a:extLst>
          </a:blip>
          <a:srcRect l="5556" r="5576"/>
          <a:stretch>
            <a:fillRect/>
          </a:stretch>
        </p:blipFill>
        <p:spPr bwMode="auto">
          <a:xfrm>
            <a:off x="1144588" y="1836738"/>
            <a:ext cx="7618412" cy="410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nodeType="clickPar">
                      <p:stCondLst>
                        <p:cond delay="0"/>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nextCondLst>
                <p:cond evt="onClick" delay="0">
                  <p:tgtEl>
                    <p:spTgt spid="2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523BFEF-0470-4311-A9DF-7EA11776DE45}" type="slidenum">
              <a:rPr lang="sr-Latn-ME"/>
              <a:pPr>
                <a:defRPr/>
              </a:pPr>
              <a:t>11</a:t>
            </a:fld>
            <a:endParaRPr lang="sr-Latn-ME"/>
          </a:p>
        </p:txBody>
      </p:sp>
      <p:sp>
        <p:nvSpPr>
          <p:cNvPr id="4" name="Title 3"/>
          <p:cNvSpPr>
            <a:spLocks noGrp="1"/>
          </p:cNvSpPr>
          <p:nvPr>
            <p:ph type="title"/>
          </p:nvPr>
        </p:nvSpPr>
        <p:spPr/>
        <p:txBody>
          <a:bodyPr rtlCol="0">
            <a:normAutofit fontScale="90000"/>
          </a:bodyPr>
          <a:lstStyle/>
          <a:p>
            <a:pPr fontAlgn="auto">
              <a:spcAft>
                <a:spcPts val="0"/>
              </a:spcAft>
              <a:defRPr/>
            </a:pPr>
            <a:r>
              <a:rPr lang="sr-Latn-ME" dirty="0" smtClean="0"/>
              <a:t>Kratki spoj radijalno napajan iz više izvora</a:t>
            </a:r>
            <a:endParaRPr lang="sr-Latn-ME" dirty="0"/>
          </a:p>
        </p:txBody>
      </p:sp>
      <p:pic>
        <p:nvPicPr>
          <p:cNvPr id="56324"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590800" y="1676400"/>
            <a:ext cx="5181600" cy="4314825"/>
          </a:xfrm>
        </p:spPr>
      </p:pic>
    </p:spTree>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037FA8BD-2EB5-44FB-BCB6-A5BE89798FD4}" type="slidenum">
              <a:rPr lang="sr-Latn-ME"/>
              <a:pPr>
                <a:defRPr/>
              </a:pPr>
              <a:t>12</a:t>
            </a:fld>
            <a:endParaRPr lang="sr-Latn-ME"/>
          </a:p>
        </p:txBody>
      </p:sp>
      <p:sp>
        <p:nvSpPr>
          <p:cNvPr id="4" name="Title 3"/>
          <p:cNvSpPr>
            <a:spLocks noGrp="1"/>
          </p:cNvSpPr>
          <p:nvPr>
            <p:ph type="title"/>
          </p:nvPr>
        </p:nvSpPr>
        <p:spPr/>
        <p:txBody>
          <a:bodyPr rtlCol="0">
            <a:normAutofit fontScale="90000"/>
          </a:bodyPr>
          <a:lstStyle/>
          <a:p>
            <a:pPr fontAlgn="auto">
              <a:spcAft>
                <a:spcPts val="0"/>
              </a:spcAft>
              <a:defRPr/>
            </a:pPr>
            <a:r>
              <a:rPr lang="sr-Latn-ME" dirty="0" smtClean="0"/>
              <a:t>Kratki spoj radijalno napajan iz više izvora</a:t>
            </a:r>
            <a:endParaRPr lang="sr-Latn-ME" dirty="0"/>
          </a:p>
        </p:txBody>
      </p:sp>
      <p:grpSp>
        <p:nvGrpSpPr>
          <p:cNvPr id="10543" name="Group 7"/>
          <p:cNvGrpSpPr>
            <a:grpSpLocks/>
          </p:cNvGrpSpPr>
          <p:nvPr/>
        </p:nvGrpSpPr>
        <p:grpSpPr bwMode="auto">
          <a:xfrm>
            <a:off x="963613" y="1676400"/>
            <a:ext cx="8027987" cy="4202113"/>
            <a:chOff x="762000" y="1553528"/>
            <a:chExt cx="7467600" cy="4724400"/>
          </a:xfrm>
        </p:grpSpPr>
        <p:graphicFrame>
          <p:nvGraphicFramePr>
            <p:cNvPr id="13" name="Diagram 12"/>
            <p:cNvGraphicFramePr/>
            <p:nvPr/>
          </p:nvGraphicFramePr>
          <p:xfrm>
            <a:off x="762000" y="1553528"/>
            <a:ext cx="74676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548" name="TextBox 13"/>
            <p:cNvSpPr txBox="1">
              <a:spLocks noChangeArrowheads="1"/>
            </p:cNvSpPr>
            <p:nvPr/>
          </p:nvSpPr>
          <p:spPr bwMode="auto">
            <a:xfrm>
              <a:off x="3581400" y="2075152"/>
              <a:ext cx="1676400" cy="93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icrosoft Sans Serif" pitchFamily="34" charset="0"/>
                  <a:cs typeface="Arial" charset="0"/>
                </a:defRPr>
              </a:lvl1pPr>
              <a:lvl2pPr marL="742950" indent="-285750">
                <a:defRPr>
                  <a:solidFill>
                    <a:schemeClr val="tx1"/>
                  </a:solidFill>
                  <a:latin typeface="Microsoft Sans Serif" pitchFamily="34" charset="0"/>
                  <a:cs typeface="Arial" charset="0"/>
                </a:defRPr>
              </a:lvl2pPr>
              <a:lvl3pPr marL="1143000" indent="-228600">
                <a:defRPr>
                  <a:solidFill>
                    <a:schemeClr val="tx1"/>
                  </a:solidFill>
                  <a:latin typeface="Microsoft Sans Serif" pitchFamily="34" charset="0"/>
                  <a:cs typeface="Arial" charset="0"/>
                </a:defRPr>
              </a:lvl3pPr>
              <a:lvl4pPr marL="1600200" indent="-228600">
                <a:defRPr>
                  <a:solidFill>
                    <a:schemeClr val="tx1"/>
                  </a:solidFill>
                  <a:latin typeface="Microsoft Sans Serif" pitchFamily="34" charset="0"/>
                  <a:cs typeface="Arial" charset="0"/>
                </a:defRPr>
              </a:lvl4pPr>
              <a:lvl5pPr marL="2057400" indent="-228600">
                <a:defRPr>
                  <a:solidFill>
                    <a:schemeClr val="tx1"/>
                  </a:solidFill>
                  <a:latin typeface="Microsoft Sans Serif" pitchFamily="34" charset="0"/>
                  <a:cs typeface="Arial" charset="0"/>
                </a:defRPr>
              </a:lvl5pPr>
              <a:lvl6pPr marL="2514600" indent="-228600" fontAlgn="base">
                <a:spcBef>
                  <a:spcPct val="0"/>
                </a:spcBef>
                <a:spcAft>
                  <a:spcPct val="0"/>
                </a:spcAft>
                <a:defRPr>
                  <a:solidFill>
                    <a:schemeClr val="tx1"/>
                  </a:solidFill>
                  <a:latin typeface="Microsoft Sans Serif" pitchFamily="34" charset="0"/>
                  <a:cs typeface="Arial" charset="0"/>
                </a:defRPr>
              </a:lvl6pPr>
              <a:lvl7pPr marL="2971800" indent="-228600" fontAlgn="base">
                <a:spcBef>
                  <a:spcPct val="0"/>
                </a:spcBef>
                <a:spcAft>
                  <a:spcPct val="0"/>
                </a:spcAft>
                <a:defRPr>
                  <a:solidFill>
                    <a:schemeClr val="tx1"/>
                  </a:solidFill>
                  <a:latin typeface="Microsoft Sans Serif" pitchFamily="34" charset="0"/>
                  <a:cs typeface="Arial" charset="0"/>
                </a:defRPr>
              </a:lvl7pPr>
              <a:lvl8pPr marL="3429000" indent="-228600" fontAlgn="base">
                <a:spcBef>
                  <a:spcPct val="0"/>
                </a:spcBef>
                <a:spcAft>
                  <a:spcPct val="0"/>
                </a:spcAft>
                <a:defRPr>
                  <a:solidFill>
                    <a:schemeClr val="tx1"/>
                  </a:solidFill>
                  <a:latin typeface="Microsoft Sans Serif" pitchFamily="34" charset="0"/>
                  <a:cs typeface="Arial" charset="0"/>
                </a:defRPr>
              </a:lvl8pPr>
              <a:lvl9pPr marL="3886200" indent="-228600" fontAlgn="base">
                <a:spcBef>
                  <a:spcPct val="0"/>
                </a:spcBef>
                <a:spcAft>
                  <a:spcPct val="0"/>
                </a:spcAft>
                <a:defRPr>
                  <a:solidFill>
                    <a:schemeClr val="tx1"/>
                  </a:solidFill>
                  <a:latin typeface="Microsoft Sans Serif" pitchFamily="34" charset="0"/>
                  <a:cs typeface="Arial" charset="0"/>
                </a:defRPr>
              </a:lvl9pPr>
            </a:lstStyle>
            <a:p>
              <a:pPr algn="ctr"/>
              <a:r>
                <a:rPr lang="sr-Latn-ME" sz="1600"/>
                <a:t>Termička struja kratkog spoja</a:t>
              </a:r>
            </a:p>
          </p:txBody>
        </p:sp>
        <p:sp>
          <p:nvSpPr>
            <p:cNvPr id="10549" name="TextBox 14"/>
            <p:cNvSpPr txBox="1">
              <a:spLocks noChangeArrowheads="1"/>
            </p:cNvSpPr>
            <p:nvPr/>
          </p:nvSpPr>
          <p:spPr bwMode="auto">
            <a:xfrm>
              <a:off x="5935054" y="2075152"/>
              <a:ext cx="1961997" cy="65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icrosoft Sans Serif" pitchFamily="34" charset="0"/>
                  <a:cs typeface="Arial" charset="0"/>
                </a:defRPr>
              </a:lvl1pPr>
              <a:lvl2pPr marL="742950" indent="-285750">
                <a:defRPr>
                  <a:solidFill>
                    <a:schemeClr val="tx1"/>
                  </a:solidFill>
                  <a:latin typeface="Microsoft Sans Serif" pitchFamily="34" charset="0"/>
                  <a:cs typeface="Arial" charset="0"/>
                </a:defRPr>
              </a:lvl2pPr>
              <a:lvl3pPr marL="1143000" indent="-228600">
                <a:defRPr>
                  <a:solidFill>
                    <a:schemeClr val="tx1"/>
                  </a:solidFill>
                  <a:latin typeface="Microsoft Sans Serif" pitchFamily="34" charset="0"/>
                  <a:cs typeface="Arial" charset="0"/>
                </a:defRPr>
              </a:lvl3pPr>
              <a:lvl4pPr marL="1600200" indent="-228600">
                <a:defRPr>
                  <a:solidFill>
                    <a:schemeClr val="tx1"/>
                  </a:solidFill>
                  <a:latin typeface="Microsoft Sans Serif" pitchFamily="34" charset="0"/>
                  <a:cs typeface="Arial" charset="0"/>
                </a:defRPr>
              </a:lvl4pPr>
              <a:lvl5pPr marL="2057400" indent="-228600">
                <a:defRPr>
                  <a:solidFill>
                    <a:schemeClr val="tx1"/>
                  </a:solidFill>
                  <a:latin typeface="Microsoft Sans Serif" pitchFamily="34" charset="0"/>
                  <a:cs typeface="Arial" charset="0"/>
                </a:defRPr>
              </a:lvl5pPr>
              <a:lvl6pPr marL="2514600" indent="-228600" fontAlgn="base">
                <a:spcBef>
                  <a:spcPct val="0"/>
                </a:spcBef>
                <a:spcAft>
                  <a:spcPct val="0"/>
                </a:spcAft>
                <a:defRPr>
                  <a:solidFill>
                    <a:schemeClr val="tx1"/>
                  </a:solidFill>
                  <a:latin typeface="Microsoft Sans Serif" pitchFamily="34" charset="0"/>
                  <a:cs typeface="Arial" charset="0"/>
                </a:defRPr>
              </a:lvl6pPr>
              <a:lvl7pPr marL="2971800" indent="-228600" fontAlgn="base">
                <a:spcBef>
                  <a:spcPct val="0"/>
                </a:spcBef>
                <a:spcAft>
                  <a:spcPct val="0"/>
                </a:spcAft>
                <a:defRPr>
                  <a:solidFill>
                    <a:schemeClr val="tx1"/>
                  </a:solidFill>
                  <a:latin typeface="Microsoft Sans Serif" pitchFamily="34" charset="0"/>
                  <a:cs typeface="Arial" charset="0"/>
                </a:defRPr>
              </a:lvl7pPr>
              <a:lvl8pPr marL="3429000" indent="-228600" fontAlgn="base">
                <a:spcBef>
                  <a:spcPct val="0"/>
                </a:spcBef>
                <a:spcAft>
                  <a:spcPct val="0"/>
                </a:spcAft>
                <a:defRPr>
                  <a:solidFill>
                    <a:schemeClr val="tx1"/>
                  </a:solidFill>
                  <a:latin typeface="Microsoft Sans Serif" pitchFamily="34" charset="0"/>
                  <a:cs typeface="Arial" charset="0"/>
                </a:defRPr>
              </a:lvl8pPr>
              <a:lvl9pPr marL="3886200" indent="-228600" fontAlgn="base">
                <a:spcBef>
                  <a:spcPct val="0"/>
                </a:spcBef>
                <a:spcAft>
                  <a:spcPct val="0"/>
                </a:spcAft>
                <a:defRPr>
                  <a:solidFill>
                    <a:schemeClr val="tx1"/>
                  </a:solidFill>
                  <a:latin typeface="Microsoft Sans Serif" pitchFamily="34" charset="0"/>
                  <a:cs typeface="Arial" charset="0"/>
                </a:defRPr>
              </a:lvl9pPr>
            </a:lstStyle>
            <a:p>
              <a:pPr algn="ctr"/>
              <a:r>
                <a:rPr lang="sr-Latn-ME" sz="1600"/>
                <a:t>Simetrična struja isključenja</a:t>
              </a:r>
            </a:p>
          </p:txBody>
        </p:sp>
        <p:sp>
          <p:nvSpPr>
            <p:cNvPr id="10550" name="TextBox 15"/>
            <p:cNvSpPr txBox="1">
              <a:spLocks noChangeArrowheads="1"/>
            </p:cNvSpPr>
            <p:nvPr/>
          </p:nvSpPr>
          <p:spPr bwMode="auto">
            <a:xfrm>
              <a:off x="1066800" y="2075152"/>
              <a:ext cx="1981200" cy="65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icrosoft Sans Serif" pitchFamily="34" charset="0"/>
                  <a:cs typeface="Arial" charset="0"/>
                </a:defRPr>
              </a:lvl1pPr>
              <a:lvl2pPr marL="742950" indent="-285750">
                <a:defRPr>
                  <a:solidFill>
                    <a:schemeClr val="tx1"/>
                  </a:solidFill>
                  <a:latin typeface="Microsoft Sans Serif" pitchFamily="34" charset="0"/>
                  <a:cs typeface="Arial" charset="0"/>
                </a:defRPr>
              </a:lvl2pPr>
              <a:lvl3pPr marL="1143000" indent="-228600">
                <a:defRPr>
                  <a:solidFill>
                    <a:schemeClr val="tx1"/>
                  </a:solidFill>
                  <a:latin typeface="Microsoft Sans Serif" pitchFamily="34" charset="0"/>
                  <a:cs typeface="Arial" charset="0"/>
                </a:defRPr>
              </a:lvl3pPr>
              <a:lvl4pPr marL="1600200" indent="-228600">
                <a:defRPr>
                  <a:solidFill>
                    <a:schemeClr val="tx1"/>
                  </a:solidFill>
                  <a:latin typeface="Microsoft Sans Serif" pitchFamily="34" charset="0"/>
                  <a:cs typeface="Arial" charset="0"/>
                </a:defRPr>
              </a:lvl4pPr>
              <a:lvl5pPr marL="2057400" indent="-228600">
                <a:defRPr>
                  <a:solidFill>
                    <a:schemeClr val="tx1"/>
                  </a:solidFill>
                  <a:latin typeface="Microsoft Sans Serif" pitchFamily="34" charset="0"/>
                  <a:cs typeface="Arial" charset="0"/>
                </a:defRPr>
              </a:lvl5pPr>
              <a:lvl6pPr marL="2514600" indent="-228600" fontAlgn="base">
                <a:spcBef>
                  <a:spcPct val="0"/>
                </a:spcBef>
                <a:spcAft>
                  <a:spcPct val="0"/>
                </a:spcAft>
                <a:defRPr>
                  <a:solidFill>
                    <a:schemeClr val="tx1"/>
                  </a:solidFill>
                  <a:latin typeface="Microsoft Sans Serif" pitchFamily="34" charset="0"/>
                  <a:cs typeface="Arial" charset="0"/>
                </a:defRPr>
              </a:lvl6pPr>
              <a:lvl7pPr marL="2971800" indent="-228600" fontAlgn="base">
                <a:spcBef>
                  <a:spcPct val="0"/>
                </a:spcBef>
                <a:spcAft>
                  <a:spcPct val="0"/>
                </a:spcAft>
                <a:defRPr>
                  <a:solidFill>
                    <a:schemeClr val="tx1"/>
                  </a:solidFill>
                  <a:latin typeface="Microsoft Sans Serif" pitchFamily="34" charset="0"/>
                  <a:cs typeface="Arial" charset="0"/>
                </a:defRPr>
              </a:lvl7pPr>
              <a:lvl8pPr marL="3429000" indent="-228600" fontAlgn="base">
                <a:spcBef>
                  <a:spcPct val="0"/>
                </a:spcBef>
                <a:spcAft>
                  <a:spcPct val="0"/>
                </a:spcAft>
                <a:defRPr>
                  <a:solidFill>
                    <a:schemeClr val="tx1"/>
                  </a:solidFill>
                  <a:latin typeface="Microsoft Sans Serif" pitchFamily="34" charset="0"/>
                  <a:cs typeface="Arial" charset="0"/>
                </a:defRPr>
              </a:lvl8pPr>
              <a:lvl9pPr marL="3886200" indent="-228600" fontAlgn="base">
                <a:spcBef>
                  <a:spcPct val="0"/>
                </a:spcBef>
                <a:spcAft>
                  <a:spcPct val="0"/>
                </a:spcAft>
                <a:defRPr>
                  <a:solidFill>
                    <a:schemeClr val="tx1"/>
                  </a:solidFill>
                  <a:latin typeface="Microsoft Sans Serif" pitchFamily="34" charset="0"/>
                  <a:cs typeface="Arial" charset="0"/>
                </a:defRPr>
              </a:lvl9pPr>
            </a:lstStyle>
            <a:p>
              <a:pPr algn="ctr"/>
              <a:r>
                <a:rPr lang="sr-Latn-ME" sz="1600"/>
                <a:t>Udarna struja kratkog spoja</a:t>
              </a:r>
            </a:p>
          </p:txBody>
        </p:sp>
      </p:grpSp>
      <p:sp>
        <p:nvSpPr>
          <p:cNvPr id="10544"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sr-Latn-ME">
              <a:latin typeface="Microsoft Sans Serif" pitchFamily="34" charset="0"/>
            </a:endParaRPr>
          </a:p>
        </p:txBody>
      </p:sp>
      <p:graphicFrame>
        <p:nvGraphicFramePr>
          <p:cNvPr id="10536" name="Object 296"/>
          <p:cNvGraphicFramePr>
            <a:graphicFrameLocks noChangeAspect="1"/>
          </p:cNvGraphicFramePr>
          <p:nvPr/>
        </p:nvGraphicFramePr>
        <p:xfrm>
          <a:off x="1824038" y="3810000"/>
          <a:ext cx="1065212" cy="647700"/>
        </p:xfrm>
        <a:graphic>
          <a:graphicData uri="http://schemas.openxmlformats.org/presentationml/2006/ole">
            <mc:AlternateContent xmlns:mc="http://schemas.openxmlformats.org/markup-compatibility/2006">
              <mc:Choice xmlns:v="urn:schemas-microsoft-com:vml" Requires="v">
                <p:oleObj spid="_x0000_s10575" name="Equation" r:id="rId9" imgW="711000" imgH="431640" progId="Equation.DSMT4">
                  <p:embed/>
                </p:oleObj>
              </mc:Choice>
              <mc:Fallback>
                <p:oleObj name="Equation" r:id="rId9" imgW="711000" imgH="431640" progId="Equation.DSMT4">
                  <p:embed/>
                  <p:pic>
                    <p:nvPicPr>
                      <p:cNvPr id="0" name="Object 29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24038" y="3810000"/>
                        <a:ext cx="10652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45"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sr-Latn-ME">
              <a:latin typeface="Microsoft Sans Serif" pitchFamily="34" charset="0"/>
            </a:endParaRPr>
          </a:p>
        </p:txBody>
      </p:sp>
      <p:graphicFrame>
        <p:nvGraphicFramePr>
          <p:cNvPr id="10537" name="Object 297"/>
          <p:cNvGraphicFramePr>
            <a:graphicFrameLocks noChangeAspect="1"/>
          </p:cNvGraphicFramePr>
          <p:nvPr/>
        </p:nvGraphicFramePr>
        <p:xfrm>
          <a:off x="4476750" y="4267200"/>
          <a:ext cx="933450" cy="647700"/>
        </p:xfrm>
        <a:graphic>
          <a:graphicData uri="http://schemas.openxmlformats.org/presentationml/2006/ole">
            <mc:AlternateContent xmlns:mc="http://schemas.openxmlformats.org/markup-compatibility/2006">
              <mc:Choice xmlns:v="urn:schemas-microsoft-com:vml" Requires="v">
                <p:oleObj spid="_x0000_s10576" name="Equation" r:id="rId11" imgW="622080" imgH="431640" progId="Equation.DSMT4">
                  <p:embed/>
                </p:oleObj>
              </mc:Choice>
              <mc:Fallback>
                <p:oleObj name="Equation" r:id="rId11" imgW="622080" imgH="431640" progId="Equation.DSMT4">
                  <p:embed/>
                  <p:pic>
                    <p:nvPicPr>
                      <p:cNvPr id="0" name="Object 29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76750" y="42672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46"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sr-Latn-ME">
              <a:latin typeface="Microsoft Sans Serif" pitchFamily="34" charset="0"/>
            </a:endParaRPr>
          </a:p>
        </p:txBody>
      </p:sp>
      <p:graphicFrame>
        <p:nvGraphicFramePr>
          <p:cNvPr id="10538" name="Object 298"/>
          <p:cNvGraphicFramePr>
            <a:graphicFrameLocks noChangeAspect="1"/>
          </p:cNvGraphicFramePr>
          <p:nvPr/>
        </p:nvGraphicFramePr>
        <p:xfrm>
          <a:off x="7067550" y="3810000"/>
          <a:ext cx="933450" cy="647700"/>
        </p:xfrm>
        <a:graphic>
          <a:graphicData uri="http://schemas.openxmlformats.org/presentationml/2006/ole">
            <mc:AlternateContent xmlns:mc="http://schemas.openxmlformats.org/markup-compatibility/2006">
              <mc:Choice xmlns:v="urn:schemas-microsoft-com:vml" Requires="v">
                <p:oleObj spid="_x0000_s10577" name="Equation" r:id="rId13" imgW="622080" imgH="431640" progId="Equation.DSMT4">
                  <p:embed/>
                </p:oleObj>
              </mc:Choice>
              <mc:Fallback>
                <p:oleObj name="Equation" r:id="rId13" imgW="622080" imgH="431640" progId="Equation.DSMT4">
                  <p:embed/>
                  <p:pic>
                    <p:nvPicPr>
                      <p:cNvPr id="0" name="Object 29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67550" y="38100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539" name="Object 299"/>
          <p:cNvGraphicFramePr>
            <a:graphicFrameLocks noChangeAspect="1"/>
          </p:cNvGraphicFramePr>
          <p:nvPr/>
        </p:nvGraphicFramePr>
        <p:xfrm>
          <a:off x="4240213" y="3733800"/>
          <a:ext cx="1447800" cy="381000"/>
        </p:xfrm>
        <a:graphic>
          <a:graphicData uri="http://schemas.openxmlformats.org/presentationml/2006/ole">
            <mc:AlternateContent xmlns:mc="http://schemas.openxmlformats.org/markup-compatibility/2006">
              <mc:Choice xmlns:v="urn:schemas-microsoft-com:vml" Requires="v">
                <p:oleObj spid="_x0000_s10578" name="Equation" r:id="rId15" imgW="965160" imgH="253800" progId="Equation.DSMT4">
                  <p:embed/>
                </p:oleObj>
              </mc:Choice>
              <mc:Fallback>
                <p:oleObj name="Equation" r:id="rId15" imgW="965160" imgH="253800" progId="Equation.DSMT4">
                  <p:embed/>
                  <p:pic>
                    <p:nvPicPr>
                      <p:cNvPr id="0" name="Object 29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40213" y="37338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6E3278B-F15C-4E2A-8868-9D3DE00D6114}" type="slidenum">
              <a:rPr lang="sr-Latn-ME"/>
              <a:pPr>
                <a:defRPr/>
              </a:pPr>
              <a:t>13</a:t>
            </a:fld>
            <a:endParaRPr lang="sr-Latn-ME"/>
          </a:p>
        </p:txBody>
      </p:sp>
      <p:sp>
        <p:nvSpPr>
          <p:cNvPr id="4" name="Title 3"/>
          <p:cNvSpPr>
            <a:spLocks noGrp="1"/>
          </p:cNvSpPr>
          <p:nvPr>
            <p:ph type="title"/>
          </p:nvPr>
        </p:nvSpPr>
        <p:spPr/>
        <p:txBody>
          <a:bodyPr rtlCol="0">
            <a:normAutofit fontScale="90000"/>
          </a:bodyPr>
          <a:lstStyle/>
          <a:p>
            <a:pPr fontAlgn="auto">
              <a:spcAft>
                <a:spcPts val="0"/>
              </a:spcAft>
              <a:defRPr/>
            </a:pPr>
            <a:r>
              <a:rPr lang="sr-Latn-ME" dirty="0" smtClean="0"/>
              <a:t>Kratki spoj u zamkastim mrežama</a:t>
            </a:r>
            <a:endParaRPr lang="sr-Latn-ME" dirty="0"/>
          </a:p>
        </p:txBody>
      </p:sp>
      <p:pic>
        <p:nvPicPr>
          <p:cNvPr id="6144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1600200"/>
            <a:ext cx="6046788"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50" name="Group 10"/>
          <p:cNvGrpSpPr>
            <a:grpSpLocks/>
          </p:cNvGrpSpPr>
          <p:nvPr/>
        </p:nvGrpSpPr>
        <p:grpSpPr bwMode="auto">
          <a:xfrm>
            <a:off x="963613" y="2274888"/>
            <a:ext cx="8027987" cy="4202112"/>
            <a:chOff x="685800" y="1524000"/>
            <a:chExt cx="8027437" cy="4202776"/>
          </a:xfrm>
        </p:grpSpPr>
        <p:grpSp>
          <p:nvGrpSpPr>
            <p:cNvPr id="11555" name="Group 11"/>
            <p:cNvGrpSpPr>
              <a:grpSpLocks/>
            </p:cNvGrpSpPr>
            <p:nvPr/>
          </p:nvGrpSpPr>
          <p:grpSpPr bwMode="auto">
            <a:xfrm>
              <a:off x="685800" y="1524000"/>
              <a:ext cx="8027437" cy="4202776"/>
              <a:chOff x="762000" y="1553528"/>
              <a:chExt cx="7467600" cy="4724400"/>
            </a:xfrm>
          </p:grpSpPr>
          <p:graphicFrame>
            <p:nvGraphicFramePr>
              <p:cNvPr id="17" name="Diagram 16"/>
              <p:cNvGraphicFramePr/>
              <p:nvPr/>
            </p:nvGraphicFramePr>
            <p:xfrm>
              <a:off x="762000" y="1553528"/>
              <a:ext cx="74676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557" name="TextBox 17"/>
              <p:cNvSpPr txBox="1">
                <a:spLocks noChangeArrowheads="1"/>
              </p:cNvSpPr>
              <p:nvPr/>
            </p:nvSpPr>
            <p:spPr bwMode="auto">
              <a:xfrm>
                <a:off x="3581400" y="2075152"/>
                <a:ext cx="1676400" cy="93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icrosoft Sans Serif" pitchFamily="34" charset="0"/>
                    <a:cs typeface="Arial" charset="0"/>
                  </a:defRPr>
                </a:lvl1pPr>
                <a:lvl2pPr marL="742950" indent="-285750">
                  <a:defRPr>
                    <a:solidFill>
                      <a:schemeClr val="tx1"/>
                    </a:solidFill>
                    <a:latin typeface="Microsoft Sans Serif" pitchFamily="34" charset="0"/>
                    <a:cs typeface="Arial" charset="0"/>
                  </a:defRPr>
                </a:lvl2pPr>
                <a:lvl3pPr marL="1143000" indent="-228600">
                  <a:defRPr>
                    <a:solidFill>
                      <a:schemeClr val="tx1"/>
                    </a:solidFill>
                    <a:latin typeface="Microsoft Sans Serif" pitchFamily="34" charset="0"/>
                    <a:cs typeface="Arial" charset="0"/>
                  </a:defRPr>
                </a:lvl3pPr>
                <a:lvl4pPr marL="1600200" indent="-228600">
                  <a:defRPr>
                    <a:solidFill>
                      <a:schemeClr val="tx1"/>
                    </a:solidFill>
                    <a:latin typeface="Microsoft Sans Serif" pitchFamily="34" charset="0"/>
                    <a:cs typeface="Arial" charset="0"/>
                  </a:defRPr>
                </a:lvl4pPr>
                <a:lvl5pPr marL="2057400" indent="-228600">
                  <a:defRPr>
                    <a:solidFill>
                      <a:schemeClr val="tx1"/>
                    </a:solidFill>
                    <a:latin typeface="Microsoft Sans Serif" pitchFamily="34" charset="0"/>
                    <a:cs typeface="Arial" charset="0"/>
                  </a:defRPr>
                </a:lvl5pPr>
                <a:lvl6pPr marL="2514600" indent="-228600" fontAlgn="base">
                  <a:spcBef>
                    <a:spcPct val="0"/>
                  </a:spcBef>
                  <a:spcAft>
                    <a:spcPct val="0"/>
                  </a:spcAft>
                  <a:defRPr>
                    <a:solidFill>
                      <a:schemeClr val="tx1"/>
                    </a:solidFill>
                    <a:latin typeface="Microsoft Sans Serif" pitchFamily="34" charset="0"/>
                    <a:cs typeface="Arial" charset="0"/>
                  </a:defRPr>
                </a:lvl6pPr>
                <a:lvl7pPr marL="2971800" indent="-228600" fontAlgn="base">
                  <a:spcBef>
                    <a:spcPct val="0"/>
                  </a:spcBef>
                  <a:spcAft>
                    <a:spcPct val="0"/>
                  </a:spcAft>
                  <a:defRPr>
                    <a:solidFill>
                      <a:schemeClr val="tx1"/>
                    </a:solidFill>
                    <a:latin typeface="Microsoft Sans Serif" pitchFamily="34" charset="0"/>
                    <a:cs typeface="Arial" charset="0"/>
                  </a:defRPr>
                </a:lvl7pPr>
                <a:lvl8pPr marL="3429000" indent="-228600" fontAlgn="base">
                  <a:spcBef>
                    <a:spcPct val="0"/>
                  </a:spcBef>
                  <a:spcAft>
                    <a:spcPct val="0"/>
                  </a:spcAft>
                  <a:defRPr>
                    <a:solidFill>
                      <a:schemeClr val="tx1"/>
                    </a:solidFill>
                    <a:latin typeface="Microsoft Sans Serif" pitchFamily="34" charset="0"/>
                    <a:cs typeface="Arial" charset="0"/>
                  </a:defRPr>
                </a:lvl8pPr>
                <a:lvl9pPr marL="3886200" indent="-228600" fontAlgn="base">
                  <a:spcBef>
                    <a:spcPct val="0"/>
                  </a:spcBef>
                  <a:spcAft>
                    <a:spcPct val="0"/>
                  </a:spcAft>
                  <a:defRPr>
                    <a:solidFill>
                      <a:schemeClr val="tx1"/>
                    </a:solidFill>
                    <a:latin typeface="Microsoft Sans Serif" pitchFamily="34" charset="0"/>
                    <a:cs typeface="Arial" charset="0"/>
                  </a:defRPr>
                </a:lvl9pPr>
              </a:lstStyle>
              <a:p>
                <a:pPr algn="ctr"/>
                <a:r>
                  <a:rPr lang="sr-Latn-ME" sz="1600"/>
                  <a:t>Termička struja kratkog spoja</a:t>
                </a:r>
              </a:p>
            </p:txBody>
          </p:sp>
          <p:sp>
            <p:nvSpPr>
              <p:cNvPr id="11558" name="TextBox 18"/>
              <p:cNvSpPr txBox="1">
                <a:spLocks noChangeArrowheads="1"/>
              </p:cNvSpPr>
              <p:nvPr/>
            </p:nvSpPr>
            <p:spPr bwMode="auto">
              <a:xfrm>
                <a:off x="5935054" y="2075152"/>
                <a:ext cx="1961997" cy="65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icrosoft Sans Serif" pitchFamily="34" charset="0"/>
                    <a:cs typeface="Arial" charset="0"/>
                  </a:defRPr>
                </a:lvl1pPr>
                <a:lvl2pPr marL="742950" indent="-285750">
                  <a:defRPr>
                    <a:solidFill>
                      <a:schemeClr val="tx1"/>
                    </a:solidFill>
                    <a:latin typeface="Microsoft Sans Serif" pitchFamily="34" charset="0"/>
                    <a:cs typeface="Arial" charset="0"/>
                  </a:defRPr>
                </a:lvl2pPr>
                <a:lvl3pPr marL="1143000" indent="-228600">
                  <a:defRPr>
                    <a:solidFill>
                      <a:schemeClr val="tx1"/>
                    </a:solidFill>
                    <a:latin typeface="Microsoft Sans Serif" pitchFamily="34" charset="0"/>
                    <a:cs typeface="Arial" charset="0"/>
                  </a:defRPr>
                </a:lvl3pPr>
                <a:lvl4pPr marL="1600200" indent="-228600">
                  <a:defRPr>
                    <a:solidFill>
                      <a:schemeClr val="tx1"/>
                    </a:solidFill>
                    <a:latin typeface="Microsoft Sans Serif" pitchFamily="34" charset="0"/>
                    <a:cs typeface="Arial" charset="0"/>
                  </a:defRPr>
                </a:lvl4pPr>
                <a:lvl5pPr marL="2057400" indent="-228600">
                  <a:defRPr>
                    <a:solidFill>
                      <a:schemeClr val="tx1"/>
                    </a:solidFill>
                    <a:latin typeface="Microsoft Sans Serif" pitchFamily="34" charset="0"/>
                    <a:cs typeface="Arial" charset="0"/>
                  </a:defRPr>
                </a:lvl5pPr>
                <a:lvl6pPr marL="2514600" indent="-228600" fontAlgn="base">
                  <a:spcBef>
                    <a:spcPct val="0"/>
                  </a:spcBef>
                  <a:spcAft>
                    <a:spcPct val="0"/>
                  </a:spcAft>
                  <a:defRPr>
                    <a:solidFill>
                      <a:schemeClr val="tx1"/>
                    </a:solidFill>
                    <a:latin typeface="Microsoft Sans Serif" pitchFamily="34" charset="0"/>
                    <a:cs typeface="Arial" charset="0"/>
                  </a:defRPr>
                </a:lvl6pPr>
                <a:lvl7pPr marL="2971800" indent="-228600" fontAlgn="base">
                  <a:spcBef>
                    <a:spcPct val="0"/>
                  </a:spcBef>
                  <a:spcAft>
                    <a:spcPct val="0"/>
                  </a:spcAft>
                  <a:defRPr>
                    <a:solidFill>
                      <a:schemeClr val="tx1"/>
                    </a:solidFill>
                    <a:latin typeface="Microsoft Sans Serif" pitchFamily="34" charset="0"/>
                    <a:cs typeface="Arial" charset="0"/>
                  </a:defRPr>
                </a:lvl7pPr>
                <a:lvl8pPr marL="3429000" indent="-228600" fontAlgn="base">
                  <a:spcBef>
                    <a:spcPct val="0"/>
                  </a:spcBef>
                  <a:spcAft>
                    <a:spcPct val="0"/>
                  </a:spcAft>
                  <a:defRPr>
                    <a:solidFill>
                      <a:schemeClr val="tx1"/>
                    </a:solidFill>
                    <a:latin typeface="Microsoft Sans Serif" pitchFamily="34" charset="0"/>
                    <a:cs typeface="Arial" charset="0"/>
                  </a:defRPr>
                </a:lvl8pPr>
                <a:lvl9pPr marL="3886200" indent="-228600" fontAlgn="base">
                  <a:spcBef>
                    <a:spcPct val="0"/>
                  </a:spcBef>
                  <a:spcAft>
                    <a:spcPct val="0"/>
                  </a:spcAft>
                  <a:defRPr>
                    <a:solidFill>
                      <a:schemeClr val="tx1"/>
                    </a:solidFill>
                    <a:latin typeface="Microsoft Sans Serif" pitchFamily="34" charset="0"/>
                    <a:cs typeface="Arial" charset="0"/>
                  </a:defRPr>
                </a:lvl9pPr>
              </a:lstStyle>
              <a:p>
                <a:pPr algn="ctr"/>
                <a:r>
                  <a:rPr lang="sr-Latn-ME" sz="1600"/>
                  <a:t>Simetrična struja isključenja</a:t>
                </a:r>
              </a:p>
            </p:txBody>
          </p:sp>
          <p:sp>
            <p:nvSpPr>
              <p:cNvPr id="11559" name="TextBox 19"/>
              <p:cNvSpPr txBox="1">
                <a:spLocks noChangeArrowheads="1"/>
              </p:cNvSpPr>
              <p:nvPr/>
            </p:nvSpPr>
            <p:spPr bwMode="auto">
              <a:xfrm>
                <a:off x="1066800" y="2075152"/>
                <a:ext cx="1981200" cy="65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icrosoft Sans Serif" pitchFamily="34" charset="0"/>
                    <a:cs typeface="Arial" charset="0"/>
                  </a:defRPr>
                </a:lvl1pPr>
                <a:lvl2pPr marL="742950" indent="-285750">
                  <a:defRPr>
                    <a:solidFill>
                      <a:schemeClr val="tx1"/>
                    </a:solidFill>
                    <a:latin typeface="Microsoft Sans Serif" pitchFamily="34" charset="0"/>
                    <a:cs typeface="Arial" charset="0"/>
                  </a:defRPr>
                </a:lvl2pPr>
                <a:lvl3pPr marL="1143000" indent="-228600">
                  <a:defRPr>
                    <a:solidFill>
                      <a:schemeClr val="tx1"/>
                    </a:solidFill>
                    <a:latin typeface="Microsoft Sans Serif" pitchFamily="34" charset="0"/>
                    <a:cs typeface="Arial" charset="0"/>
                  </a:defRPr>
                </a:lvl3pPr>
                <a:lvl4pPr marL="1600200" indent="-228600">
                  <a:defRPr>
                    <a:solidFill>
                      <a:schemeClr val="tx1"/>
                    </a:solidFill>
                    <a:latin typeface="Microsoft Sans Serif" pitchFamily="34" charset="0"/>
                    <a:cs typeface="Arial" charset="0"/>
                  </a:defRPr>
                </a:lvl4pPr>
                <a:lvl5pPr marL="2057400" indent="-228600">
                  <a:defRPr>
                    <a:solidFill>
                      <a:schemeClr val="tx1"/>
                    </a:solidFill>
                    <a:latin typeface="Microsoft Sans Serif" pitchFamily="34" charset="0"/>
                    <a:cs typeface="Arial" charset="0"/>
                  </a:defRPr>
                </a:lvl5pPr>
                <a:lvl6pPr marL="2514600" indent="-228600" fontAlgn="base">
                  <a:spcBef>
                    <a:spcPct val="0"/>
                  </a:spcBef>
                  <a:spcAft>
                    <a:spcPct val="0"/>
                  </a:spcAft>
                  <a:defRPr>
                    <a:solidFill>
                      <a:schemeClr val="tx1"/>
                    </a:solidFill>
                    <a:latin typeface="Microsoft Sans Serif" pitchFamily="34" charset="0"/>
                    <a:cs typeface="Arial" charset="0"/>
                  </a:defRPr>
                </a:lvl6pPr>
                <a:lvl7pPr marL="2971800" indent="-228600" fontAlgn="base">
                  <a:spcBef>
                    <a:spcPct val="0"/>
                  </a:spcBef>
                  <a:spcAft>
                    <a:spcPct val="0"/>
                  </a:spcAft>
                  <a:defRPr>
                    <a:solidFill>
                      <a:schemeClr val="tx1"/>
                    </a:solidFill>
                    <a:latin typeface="Microsoft Sans Serif" pitchFamily="34" charset="0"/>
                    <a:cs typeface="Arial" charset="0"/>
                  </a:defRPr>
                </a:lvl7pPr>
                <a:lvl8pPr marL="3429000" indent="-228600" fontAlgn="base">
                  <a:spcBef>
                    <a:spcPct val="0"/>
                  </a:spcBef>
                  <a:spcAft>
                    <a:spcPct val="0"/>
                  </a:spcAft>
                  <a:defRPr>
                    <a:solidFill>
                      <a:schemeClr val="tx1"/>
                    </a:solidFill>
                    <a:latin typeface="Microsoft Sans Serif" pitchFamily="34" charset="0"/>
                    <a:cs typeface="Arial" charset="0"/>
                  </a:defRPr>
                </a:lvl8pPr>
                <a:lvl9pPr marL="3886200" indent="-228600" fontAlgn="base">
                  <a:spcBef>
                    <a:spcPct val="0"/>
                  </a:spcBef>
                  <a:spcAft>
                    <a:spcPct val="0"/>
                  </a:spcAft>
                  <a:defRPr>
                    <a:solidFill>
                      <a:schemeClr val="tx1"/>
                    </a:solidFill>
                    <a:latin typeface="Microsoft Sans Serif" pitchFamily="34" charset="0"/>
                    <a:cs typeface="Arial" charset="0"/>
                  </a:defRPr>
                </a:lvl9pPr>
              </a:lstStyle>
              <a:p>
                <a:pPr algn="ctr"/>
                <a:r>
                  <a:rPr lang="sr-Latn-ME" sz="1600"/>
                  <a:t>Udarna struja kratkog spoja</a:t>
                </a:r>
              </a:p>
            </p:txBody>
          </p:sp>
        </p:grpSp>
        <p:graphicFrame>
          <p:nvGraphicFramePr>
            <p:cNvPr id="11546" name="Object 282"/>
            <p:cNvGraphicFramePr>
              <a:graphicFrameLocks noChangeAspect="1"/>
            </p:cNvGraphicFramePr>
            <p:nvPr/>
          </p:nvGraphicFramePr>
          <p:xfrm>
            <a:off x="1371600" y="3581400"/>
            <a:ext cx="1485540" cy="380700"/>
          </p:xfrm>
          <a:graphic>
            <a:graphicData uri="http://schemas.openxmlformats.org/presentationml/2006/ole">
              <mc:AlternateContent xmlns:mc="http://schemas.openxmlformats.org/markup-compatibility/2006">
                <mc:Choice xmlns:v="urn:schemas-microsoft-com:vml" Requires="v">
                  <p:oleObj spid="_x0000_s11584" name="Equation" r:id="rId9" imgW="990360" imgH="253800" progId="Equation.DSMT4">
                    <p:embed/>
                  </p:oleObj>
                </mc:Choice>
                <mc:Fallback>
                  <p:oleObj name="Equation" r:id="rId9" imgW="990360" imgH="253800" progId="Equation.DSMT4">
                    <p:embed/>
                    <p:pic>
                      <p:nvPicPr>
                        <p:cNvPr id="0" name="Object 28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1600" y="3581400"/>
                          <a:ext cx="1485540" cy="38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547" name="Object 283"/>
            <p:cNvGraphicFramePr>
              <a:graphicFrameLocks noChangeAspect="1"/>
            </p:cNvGraphicFramePr>
            <p:nvPr/>
          </p:nvGraphicFramePr>
          <p:xfrm>
            <a:off x="4380950" y="3590925"/>
            <a:ext cx="609600" cy="361950"/>
          </p:xfrm>
          <a:graphic>
            <a:graphicData uri="http://schemas.openxmlformats.org/presentationml/2006/ole">
              <mc:AlternateContent xmlns:mc="http://schemas.openxmlformats.org/markup-compatibility/2006">
                <mc:Choice xmlns:v="urn:schemas-microsoft-com:vml" Requires="v">
                  <p:oleObj spid="_x0000_s11585" name="Equation" r:id="rId11" imgW="406080" imgH="241200" progId="Equation.DSMT4">
                    <p:embed/>
                  </p:oleObj>
                </mc:Choice>
                <mc:Fallback>
                  <p:oleObj name="Equation" r:id="rId11" imgW="406080" imgH="241200" progId="Equation.DSMT4">
                    <p:embed/>
                    <p:pic>
                      <p:nvPicPr>
                        <p:cNvPr id="0" name="Object 28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80950" y="3590925"/>
                          <a:ext cx="6096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548" name="Object 284"/>
            <p:cNvGraphicFramePr>
              <a:graphicFrameLocks noChangeAspect="1"/>
            </p:cNvGraphicFramePr>
            <p:nvPr/>
          </p:nvGraphicFramePr>
          <p:xfrm>
            <a:off x="1066800" y="4191000"/>
            <a:ext cx="2038350" cy="304800"/>
          </p:xfrm>
          <a:graphic>
            <a:graphicData uri="http://schemas.openxmlformats.org/presentationml/2006/ole">
              <mc:AlternateContent xmlns:mc="http://schemas.openxmlformats.org/markup-compatibility/2006">
                <mc:Choice xmlns:v="urn:schemas-microsoft-com:vml" Requires="v">
                  <p:oleObj spid="_x0000_s11586" name="Equation" r:id="rId13" imgW="1358640" imgH="203040" progId="Equation.DSMT4">
                    <p:embed/>
                  </p:oleObj>
                </mc:Choice>
                <mc:Fallback>
                  <p:oleObj name="Equation" r:id="rId13" imgW="1358640" imgH="203040" progId="Equation.DSMT4">
                    <p:embed/>
                    <p:pic>
                      <p:nvPicPr>
                        <p:cNvPr id="0" name="Object 28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66800" y="4191000"/>
                          <a:ext cx="2038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549" name="Object 285"/>
            <p:cNvGraphicFramePr>
              <a:graphicFrameLocks noChangeAspect="1"/>
            </p:cNvGraphicFramePr>
            <p:nvPr/>
          </p:nvGraphicFramePr>
          <p:xfrm>
            <a:off x="6960637" y="3581400"/>
            <a:ext cx="571320" cy="361800"/>
          </p:xfrm>
          <a:graphic>
            <a:graphicData uri="http://schemas.openxmlformats.org/presentationml/2006/ole">
              <mc:AlternateContent xmlns:mc="http://schemas.openxmlformats.org/markup-compatibility/2006">
                <mc:Choice xmlns:v="urn:schemas-microsoft-com:vml" Requires="v">
                  <p:oleObj spid="_x0000_s11587" name="Equation" r:id="rId15" imgW="380880" imgH="241200" progId="Equation.DSMT4">
                    <p:embed/>
                  </p:oleObj>
                </mc:Choice>
                <mc:Fallback>
                  <p:oleObj name="Equation" r:id="rId15" imgW="380880" imgH="241200" progId="Equation.DSMT4">
                    <p:embed/>
                    <p:pic>
                      <p:nvPicPr>
                        <p:cNvPr id="0" name="Object 28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60637" y="3581400"/>
                          <a:ext cx="571320" cy="36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 name="Slide Number Placeholder 1"/>
          <p:cNvSpPr>
            <a:spLocks noGrp="1"/>
          </p:cNvSpPr>
          <p:nvPr>
            <p:ph type="sldNum" sz="quarter" idx="11"/>
          </p:nvPr>
        </p:nvSpPr>
        <p:spPr/>
        <p:txBody>
          <a:bodyPr/>
          <a:lstStyle/>
          <a:p>
            <a:pPr>
              <a:defRPr/>
            </a:pPr>
            <a:fld id="{6DB9B8F3-7FD8-4093-9336-5300A833C517}" type="slidenum">
              <a:rPr lang="sr-Latn-ME"/>
              <a:pPr>
                <a:defRPr/>
              </a:pPr>
              <a:t>14</a:t>
            </a:fld>
            <a:endParaRPr lang="sr-Latn-ME"/>
          </a:p>
        </p:txBody>
      </p:sp>
      <p:sp>
        <p:nvSpPr>
          <p:cNvPr id="3" name="Footer Placeholder 2"/>
          <p:cNvSpPr>
            <a:spLocks noGrp="1"/>
          </p:cNvSpPr>
          <p:nvPr>
            <p:ph type="ftr" sz="quarter" idx="4294967295"/>
          </p:nvPr>
        </p:nvSpPr>
        <p:spPr>
          <a:xfrm>
            <a:off x="1143000" y="152400"/>
            <a:ext cx="7010400" cy="365125"/>
          </a:xfrm>
        </p:spPr>
        <p:txBody>
          <a:bodyPr/>
          <a:lstStyle/>
          <a:p>
            <a:pPr>
              <a:defRPr/>
            </a:pPr>
            <a:r>
              <a:rPr lang="sr-Latn-ME" sz="1200"/>
              <a:t>Specijalistički rad:</a:t>
            </a:r>
          </a:p>
          <a:p>
            <a:pPr>
              <a:defRPr/>
            </a:pPr>
            <a:r>
              <a:rPr lang="sr-Latn-ME" spc="0"/>
              <a:t>Proračun karakterističnih veličina struja kratkih spojeva u VN razvodnim postrojenjima</a:t>
            </a:r>
          </a:p>
        </p:txBody>
      </p:sp>
      <p:sp>
        <p:nvSpPr>
          <p:cNvPr id="4" name="Title 3"/>
          <p:cNvSpPr>
            <a:spLocks noGrp="1"/>
          </p:cNvSpPr>
          <p:nvPr>
            <p:ph type="title"/>
          </p:nvPr>
        </p:nvSpPr>
        <p:spPr/>
        <p:txBody>
          <a:bodyPr rtlCol="0">
            <a:normAutofit fontScale="90000"/>
          </a:bodyPr>
          <a:lstStyle/>
          <a:p>
            <a:pPr fontAlgn="auto">
              <a:spcAft>
                <a:spcPts val="0"/>
              </a:spcAft>
              <a:defRPr/>
            </a:pPr>
            <a:r>
              <a:rPr lang="sr-Latn-ME" dirty="0" smtClean="0"/>
              <a:t>Kratki spoj u zamkastim mrežama</a:t>
            </a:r>
            <a:endParaRPr lang="sr-Latn-ME" dirty="0"/>
          </a:p>
        </p:txBody>
      </p:sp>
      <p:sp>
        <p:nvSpPr>
          <p:cNvPr id="11554" name="Content Placeholder 4"/>
          <p:cNvSpPr>
            <a:spLocks noGrp="1"/>
          </p:cNvSpPr>
          <p:nvPr>
            <p:ph idx="1"/>
          </p:nvPr>
        </p:nvSpPr>
        <p:spPr>
          <a:xfrm>
            <a:off x="990600" y="1524000"/>
            <a:ext cx="8001000" cy="563563"/>
          </a:xfrm>
        </p:spPr>
        <p:txBody>
          <a:bodyPr/>
          <a:lstStyle/>
          <a:p>
            <a:pPr marL="0" indent="0">
              <a:buFont typeface="Arial" charset="0"/>
              <a:buNone/>
            </a:pPr>
            <a:r>
              <a:rPr lang="sr-Latn-ME" sz="1400" smtClean="0"/>
              <a:t>Kratki spoj u zamkastim mrežama se smatra kratkim spojem udaljenim od generatora tako da se može uzeti u obzir da ne dolazi do prigušenja naizmjenične komponente struje ks.</a:t>
            </a:r>
          </a:p>
        </p:txBody>
      </p:sp>
    </p:spTree>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4BD6902-E242-4FDE-9645-0D05AE4525C5}" type="slidenum">
              <a:rPr lang="sr-Latn-ME"/>
              <a:pPr>
                <a:defRPr/>
              </a:pPr>
              <a:t>15</a:t>
            </a:fld>
            <a:endParaRPr lang="sr-Latn-ME"/>
          </a:p>
        </p:txBody>
      </p:sp>
      <p:sp>
        <p:nvSpPr>
          <p:cNvPr id="8" name="Title 3"/>
          <p:cNvSpPr txBox="1">
            <a:spLocks/>
          </p:cNvSpPr>
          <p:nvPr/>
        </p:nvSpPr>
        <p:spPr>
          <a:xfrm>
            <a:off x="1285460" y="3200400"/>
            <a:ext cx="7401339" cy="8382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a:effectLst>
            <a:outerShdw blurRad="107950" dist="12700" dir="5400000" algn="ctr">
              <a:srgbClr val="000000"/>
            </a:outerShdw>
            <a:reflection blurRad="6350" stA="50000" endA="300" endPos="900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lnSpcReduction="10000"/>
          </a:bodyPr>
          <a:lstStyle>
            <a:lvl1pPr algn="l" defTabSz="914400" rtl="0" eaLnBrk="1" latinLnBrk="0" hangingPunct="1">
              <a:spcBef>
                <a:spcPct val="0"/>
              </a:spcBef>
              <a:buNone/>
              <a:defRPr sz="2800" b="1" kern="1200">
                <a:solidFill>
                  <a:schemeClr val="tx1"/>
                </a:solidFill>
                <a:latin typeface="+mj-lt"/>
                <a:ea typeface="+mj-ea"/>
                <a:cs typeface="+mj-cs"/>
              </a:defRPr>
            </a:lvl1pPr>
          </a:lstStyle>
          <a:p>
            <a:pPr algn="ctr" fontAlgn="auto">
              <a:spcAft>
                <a:spcPts val="0"/>
              </a:spcAft>
              <a:defRPr/>
            </a:pPr>
            <a:r>
              <a:rPr lang="sr-Latn-ME" dirty="0"/>
              <a:t>PROGRAM ZA PRORAČUN KARAKTERISTIČNIH VELIČINA STRUJE KRATKOG SPOJA </a:t>
            </a:r>
          </a:p>
        </p:txBody>
      </p:sp>
    </p:spTree>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367B7E74-3BD1-498E-9DC2-A654409ED7A8}" type="slidenum">
              <a:rPr lang="sr-Latn-ME"/>
              <a:pPr>
                <a:defRPr/>
              </a:pPr>
              <a:t>16</a:t>
            </a:fld>
            <a:endParaRPr lang="sr-Latn-ME"/>
          </a:p>
        </p:txBody>
      </p:sp>
      <p:sp>
        <p:nvSpPr>
          <p:cNvPr id="8" name="Title 3"/>
          <p:cNvSpPr txBox="1">
            <a:spLocks/>
          </p:cNvSpPr>
          <p:nvPr/>
        </p:nvSpPr>
        <p:spPr>
          <a:xfrm>
            <a:off x="1285460" y="3200400"/>
            <a:ext cx="7401339" cy="5334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a:effectLst>
            <a:outerShdw blurRad="107950" dist="12700" dir="5400000" algn="ctr">
              <a:srgbClr val="000000"/>
            </a:outerShdw>
            <a:reflection blurRad="6350" stA="50000" endA="300" endPos="900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7500"/>
          </a:bodyPr>
          <a:lstStyle>
            <a:lvl1pPr algn="l" defTabSz="914400" rtl="0" eaLnBrk="1" latinLnBrk="0" hangingPunct="1">
              <a:spcBef>
                <a:spcPct val="0"/>
              </a:spcBef>
              <a:buNone/>
              <a:defRPr sz="2800" b="1" kern="1200">
                <a:solidFill>
                  <a:schemeClr val="tx1"/>
                </a:solidFill>
                <a:latin typeface="+mj-lt"/>
                <a:ea typeface="+mj-ea"/>
                <a:cs typeface="+mj-cs"/>
              </a:defRPr>
            </a:lvl1pPr>
          </a:lstStyle>
          <a:p>
            <a:pPr algn="ctr" fontAlgn="auto">
              <a:spcAft>
                <a:spcPts val="0"/>
              </a:spcAft>
              <a:defRPr/>
            </a:pPr>
            <a:r>
              <a:rPr lang="sr-Latn-ME" sz="2500" dirty="0" smtClean="0"/>
              <a:t>PRIMJENA PROGRAMA ZA PRORAČUN</a:t>
            </a:r>
            <a:endParaRPr lang="sr-Latn-ME" sz="2500" dirty="0"/>
          </a:p>
        </p:txBody>
      </p:sp>
    </p:spTree>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8F7C89DD-7A7F-4A32-B3AD-2FC7FD69BC73}" type="slidenum">
              <a:rPr lang="sr-Latn-ME"/>
              <a:pPr>
                <a:defRPr/>
              </a:pPr>
              <a:t>17</a:t>
            </a:fld>
            <a:endParaRPr lang="sr-Latn-ME"/>
          </a:p>
        </p:txBody>
      </p:sp>
      <p:sp>
        <p:nvSpPr>
          <p:cNvPr id="4" name="Title 3"/>
          <p:cNvSpPr>
            <a:spLocks noGrp="1"/>
          </p:cNvSpPr>
          <p:nvPr>
            <p:ph type="title"/>
          </p:nvPr>
        </p:nvSpPr>
        <p:spPr/>
        <p:txBody>
          <a:bodyPr rtlCol="0">
            <a:normAutofit fontScale="90000"/>
          </a:bodyPr>
          <a:lstStyle/>
          <a:p>
            <a:pPr fontAlgn="auto">
              <a:spcAft>
                <a:spcPts val="0"/>
              </a:spcAft>
              <a:defRPr/>
            </a:pPr>
            <a:r>
              <a:rPr lang="sr-Latn-ME" dirty="0" smtClean="0"/>
              <a:t>Primjeri iz EES Crne Gore</a:t>
            </a:r>
            <a:endParaRPr lang="sr-Latn-ME" dirty="0"/>
          </a:p>
        </p:txBody>
      </p:sp>
      <p:pic>
        <p:nvPicPr>
          <p:cNvPr id="7066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828800"/>
            <a:ext cx="36671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p:cNvGrpSpPr>
            <a:grpSpLocks/>
          </p:cNvGrpSpPr>
          <p:nvPr/>
        </p:nvGrpSpPr>
        <p:grpSpPr bwMode="auto">
          <a:xfrm>
            <a:off x="1143000" y="1428750"/>
            <a:ext cx="8102600" cy="3067050"/>
            <a:chOff x="1143000" y="1427998"/>
            <a:chExt cx="8101965" cy="3067802"/>
          </a:xfrm>
        </p:grpSpPr>
        <p:grpSp>
          <p:nvGrpSpPr>
            <p:cNvPr id="70667" name="Group 15"/>
            <p:cNvGrpSpPr>
              <a:grpSpLocks/>
            </p:cNvGrpSpPr>
            <p:nvPr/>
          </p:nvGrpSpPr>
          <p:grpSpPr bwMode="auto">
            <a:xfrm>
              <a:off x="1143000" y="1427998"/>
              <a:ext cx="7951470" cy="3067802"/>
              <a:chOff x="1143000" y="1427998"/>
              <a:chExt cx="7951470" cy="3067802"/>
            </a:xfrm>
          </p:grpSpPr>
          <p:pic>
            <p:nvPicPr>
              <p:cNvPr id="70669" name="Picture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0800" y="1427998"/>
                <a:ext cx="6503670" cy="268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p:cNvCxnSpPr/>
              <p:nvPr/>
            </p:nvCxnSpPr>
            <p:spPr>
              <a:xfrm flipH="1">
                <a:off x="1143000" y="3200082"/>
                <a:ext cx="2819179" cy="1295718"/>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grpSp>
        <p:sp>
          <p:nvSpPr>
            <p:cNvPr id="70668" name="TextBox 13"/>
            <p:cNvSpPr txBox="1">
              <a:spLocks noChangeArrowheads="1"/>
            </p:cNvSpPr>
            <p:nvPr/>
          </p:nvSpPr>
          <p:spPr bwMode="auto">
            <a:xfrm>
              <a:off x="6477000" y="1642646"/>
              <a:ext cx="27679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icrosoft Sans Serif" pitchFamily="34" charset="0"/>
                  <a:cs typeface="Arial" charset="0"/>
                </a:defRPr>
              </a:lvl1pPr>
              <a:lvl2pPr marL="742950" indent="-285750">
                <a:defRPr>
                  <a:solidFill>
                    <a:schemeClr val="tx1"/>
                  </a:solidFill>
                  <a:latin typeface="Microsoft Sans Serif" pitchFamily="34" charset="0"/>
                  <a:cs typeface="Arial" charset="0"/>
                </a:defRPr>
              </a:lvl2pPr>
              <a:lvl3pPr marL="1143000" indent="-228600">
                <a:defRPr>
                  <a:solidFill>
                    <a:schemeClr val="tx1"/>
                  </a:solidFill>
                  <a:latin typeface="Microsoft Sans Serif" pitchFamily="34" charset="0"/>
                  <a:cs typeface="Arial" charset="0"/>
                </a:defRPr>
              </a:lvl3pPr>
              <a:lvl4pPr marL="1600200" indent="-228600">
                <a:defRPr>
                  <a:solidFill>
                    <a:schemeClr val="tx1"/>
                  </a:solidFill>
                  <a:latin typeface="Microsoft Sans Serif" pitchFamily="34" charset="0"/>
                  <a:cs typeface="Arial" charset="0"/>
                </a:defRPr>
              </a:lvl4pPr>
              <a:lvl5pPr marL="2057400" indent="-228600">
                <a:defRPr>
                  <a:solidFill>
                    <a:schemeClr val="tx1"/>
                  </a:solidFill>
                  <a:latin typeface="Microsoft Sans Serif" pitchFamily="34" charset="0"/>
                  <a:cs typeface="Arial" charset="0"/>
                </a:defRPr>
              </a:lvl5pPr>
              <a:lvl6pPr marL="2514600" indent="-228600" fontAlgn="base">
                <a:spcBef>
                  <a:spcPct val="0"/>
                </a:spcBef>
                <a:spcAft>
                  <a:spcPct val="0"/>
                </a:spcAft>
                <a:defRPr>
                  <a:solidFill>
                    <a:schemeClr val="tx1"/>
                  </a:solidFill>
                  <a:latin typeface="Microsoft Sans Serif" pitchFamily="34" charset="0"/>
                  <a:cs typeface="Arial" charset="0"/>
                </a:defRPr>
              </a:lvl6pPr>
              <a:lvl7pPr marL="2971800" indent="-228600" fontAlgn="base">
                <a:spcBef>
                  <a:spcPct val="0"/>
                </a:spcBef>
                <a:spcAft>
                  <a:spcPct val="0"/>
                </a:spcAft>
                <a:defRPr>
                  <a:solidFill>
                    <a:schemeClr val="tx1"/>
                  </a:solidFill>
                  <a:latin typeface="Microsoft Sans Serif" pitchFamily="34" charset="0"/>
                  <a:cs typeface="Arial" charset="0"/>
                </a:defRPr>
              </a:lvl7pPr>
              <a:lvl8pPr marL="3429000" indent="-228600" fontAlgn="base">
                <a:spcBef>
                  <a:spcPct val="0"/>
                </a:spcBef>
                <a:spcAft>
                  <a:spcPct val="0"/>
                </a:spcAft>
                <a:defRPr>
                  <a:solidFill>
                    <a:schemeClr val="tx1"/>
                  </a:solidFill>
                  <a:latin typeface="Microsoft Sans Serif" pitchFamily="34" charset="0"/>
                  <a:cs typeface="Arial" charset="0"/>
                </a:defRPr>
              </a:lvl8pPr>
              <a:lvl9pPr marL="3886200" indent="-228600" fontAlgn="base">
                <a:spcBef>
                  <a:spcPct val="0"/>
                </a:spcBef>
                <a:spcAft>
                  <a:spcPct val="0"/>
                </a:spcAft>
                <a:defRPr>
                  <a:solidFill>
                    <a:schemeClr val="tx1"/>
                  </a:solidFill>
                  <a:latin typeface="Microsoft Sans Serif" pitchFamily="34" charset="0"/>
                  <a:cs typeface="Arial" charset="0"/>
                </a:defRPr>
              </a:lvl9pPr>
            </a:lstStyle>
            <a:p>
              <a:r>
                <a:rPr lang="sr-Latn-ME" sz="1600"/>
                <a:t>Kratki spoj u HE „Perućica“</a:t>
              </a:r>
            </a:p>
          </p:txBody>
        </p:sp>
      </p:grpSp>
      <p:grpSp>
        <p:nvGrpSpPr>
          <p:cNvPr id="19" name="Group 18"/>
          <p:cNvGrpSpPr>
            <a:grpSpLocks/>
          </p:cNvGrpSpPr>
          <p:nvPr/>
        </p:nvGrpSpPr>
        <p:grpSpPr bwMode="auto">
          <a:xfrm>
            <a:off x="762000" y="4995863"/>
            <a:ext cx="8497888" cy="1709737"/>
            <a:chOff x="762000" y="4995446"/>
            <a:chExt cx="8498114" cy="1710154"/>
          </a:xfrm>
        </p:grpSpPr>
        <p:grpSp>
          <p:nvGrpSpPr>
            <p:cNvPr id="70663" name="Group 16"/>
            <p:cNvGrpSpPr>
              <a:grpSpLocks/>
            </p:cNvGrpSpPr>
            <p:nvPr/>
          </p:nvGrpSpPr>
          <p:grpSpPr bwMode="auto">
            <a:xfrm>
              <a:off x="762000" y="5029200"/>
              <a:ext cx="8498114" cy="1676400"/>
              <a:chOff x="762000" y="5029200"/>
              <a:chExt cx="8498114" cy="1676400"/>
            </a:xfrm>
          </p:grpSpPr>
          <p:pic>
            <p:nvPicPr>
              <p:cNvPr id="70665" name="Picture 7"/>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43200" y="5164399"/>
                <a:ext cx="6516914" cy="154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a:xfrm flipH="1" flipV="1">
                <a:off x="762000" y="5028791"/>
                <a:ext cx="2667071" cy="106706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grpSp>
        <p:sp>
          <p:nvSpPr>
            <p:cNvPr id="70664" name="TextBox 14"/>
            <p:cNvSpPr txBox="1">
              <a:spLocks noChangeArrowheads="1"/>
            </p:cNvSpPr>
            <p:nvPr/>
          </p:nvSpPr>
          <p:spPr bwMode="auto">
            <a:xfrm>
              <a:off x="5995035" y="4995446"/>
              <a:ext cx="31489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icrosoft Sans Serif" pitchFamily="34" charset="0"/>
                  <a:cs typeface="Arial" charset="0"/>
                </a:defRPr>
              </a:lvl1pPr>
              <a:lvl2pPr marL="742950" indent="-285750">
                <a:defRPr>
                  <a:solidFill>
                    <a:schemeClr val="tx1"/>
                  </a:solidFill>
                  <a:latin typeface="Microsoft Sans Serif" pitchFamily="34" charset="0"/>
                  <a:cs typeface="Arial" charset="0"/>
                </a:defRPr>
              </a:lvl2pPr>
              <a:lvl3pPr marL="1143000" indent="-228600">
                <a:defRPr>
                  <a:solidFill>
                    <a:schemeClr val="tx1"/>
                  </a:solidFill>
                  <a:latin typeface="Microsoft Sans Serif" pitchFamily="34" charset="0"/>
                  <a:cs typeface="Arial" charset="0"/>
                </a:defRPr>
              </a:lvl3pPr>
              <a:lvl4pPr marL="1600200" indent="-228600">
                <a:defRPr>
                  <a:solidFill>
                    <a:schemeClr val="tx1"/>
                  </a:solidFill>
                  <a:latin typeface="Microsoft Sans Serif" pitchFamily="34" charset="0"/>
                  <a:cs typeface="Arial" charset="0"/>
                </a:defRPr>
              </a:lvl4pPr>
              <a:lvl5pPr marL="2057400" indent="-228600">
                <a:defRPr>
                  <a:solidFill>
                    <a:schemeClr val="tx1"/>
                  </a:solidFill>
                  <a:latin typeface="Microsoft Sans Serif" pitchFamily="34" charset="0"/>
                  <a:cs typeface="Arial" charset="0"/>
                </a:defRPr>
              </a:lvl5pPr>
              <a:lvl6pPr marL="2514600" indent="-228600" fontAlgn="base">
                <a:spcBef>
                  <a:spcPct val="0"/>
                </a:spcBef>
                <a:spcAft>
                  <a:spcPct val="0"/>
                </a:spcAft>
                <a:defRPr>
                  <a:solidFill>
                    <a:schemeClr val="tx1"/>
                  </a:solidFill>
                  <a:latin typeface="Microsoft Sans Serif" pitchFamily="34" charset="0"/>
                  <a:cs typeface="Arial" charset="0"/>
                </a:defRPr>
              </a:lvl6pPr>
              <a:lvl7pPr marL="2971800" indent="-228600" fontAlgn="base">
                <a:spcBef>
                  <a:spcPct val="0"/>
                </a:spcBef>
                <a:spcAft>
                  <a:spcPct val="0"/>
                </a:spcAft>
                <a:defRPr>
                  <a:solidFill>
                    <a:schemeClr val="tx1"/>
                  </a:solidFill>
                  <a:latin typeface="Microsoft Sans Serif" pitchFamily="34" charset="0"/>
                  <a:cs typeface="Arial" charset="0"/>
                </a:defRPr>
              </a:lvl7pPr>
              <a:lvl8pPr marL="3429000" indent="-228600" fontAlgn="base">
                <a:spcBef>
                  <a:spcPct val="0"/>
                </a:spcBef>
                <a:spcAft>
                  <a:spcPct val="0"/>
                </a:spcAft>
                <a:defRPr>
                  <a:solidFill>
                    <a:schemeClr val="tx1"/>
                  </a:solidFill>
                  <a:latin typeface="Microsoft Sans Serif" pitchFamily="34" charset="0"/>
                  <a:cs typeface="Arial" charset="0"/>
                </a:defRPr>
              </a:lvl8pPr>
              <a:lvl9pPr marL="3886200" indent="-228600" fontAlgn="base">
                <a:spcBef>
                  <a:spcPct val="0"/>
                </a:spcBef>
                <a:spcAft>
                  <a:spcPct val="0"/>
                </a:spcAft>
                <a:defRPr>
                  <a:solidFill>
                    <a:schemeClr val="tx1"/>
                  </a:solidFill>
                  <a:latin typeface="Microsoft Sans Serif" pitchFamily="34" charset="0"/>
                  <a:cs typeface="Arial" charset="0"/>
                </a:defRPr>
              </a:lvl9pPr>
            </a:lstStyle>
            <a:p>
              <a:r>
                <a:rPr lang="sr-Latn-ME" sz="1600"/>
                <a:t>Kratki spoj u TS 110/35kV Tivat</a:t>
              </a:r>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right)">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4648B85A-2339-4B3A-8C5C-7D7E61E6E241}" type="slidenum">
              <a:rPr lang="sr-Latn-ME"/>
              <a:pPr>
                <a:defRPr/>
              </a:pPr>
              <a:t>18</a:t>
            </a:fld>
            <a:endParaRPr lang="sr-Latn-ME"/>
          </a:p>
        </p:txBody>
      </p:sp>
      <p:sp>
        <p:nvSpPr>
          <p:cNvPr id="4" name="Title 3"/>
          <p:cNvSpPr>
            <a:spLocks noGrp="1"/>
          </p:cNvSpPr>
          <p:nvPr>
            <p:ph type="title"/>
          </p:nvPr>
        </p:nvSpPr>
        <p:spPr/>
        <p:txBody>
          <a:bodyPr rtlCol="0">
            <a:normAutofit fontScale="90000"/>
          </a:bodyPr>
          <a:lstStyle/>
          <a:p>
            <a:pPr fontAlgn="auto">
              <a:spcAft>
                <a:spcPts val="0"/>
              </a:spcAft>
              <a:defRPr/>
            </a:pPr>
            <a:r>
              <a:rPr lang="sr-Latn-ME" dirty="0" smtClean="0"/>
              <a:t>Primjer 1: Kratki spoj u TS 110/</a:t>
            </a:r>
            <a:r>
              <a:rPr lang="sr-Latn-ME" dirty="0" err="1" smtClean="0"/>
              <a:t>35kV</a:t>
            </a:r>
            <a:r>
              <a:rPr lang="sr-Latn-ME" dirty="0" smtClean="0"/>
              <a:t> Tivat</a:t>
            </a:r>
            <a:endParaRPr lang="sr-Latn-ME" dirty="0"/>
          </a:p>
        </p:txBody>
      </p:sp>
      <p:pic>
        <p:nvPicPr>
          <p:cNvPr id="727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454400"/>
            <a:ext cx="8851900"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5029200"/>
            <a:ext cx="76104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Rectangle 7"/>
          <p:cNvSpPr>
            <a:spLocks noChangeArrowheads="1"/>
          </p:cNvSpPr>
          <p:nvPr/>
        </p:nvSpPr>
        <p:spPr bwMode="auto">
          <a:xfrm>
            <a:off x="1143000" y="3065463"/>
            <a:ext cx="14684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sr-Latn-ME" sz="1600">
                <a:latin typeface="Microsoft Sans Serif" pitchFamily="34" charset="0"/>
              </a:rPr>
              <a:t>Ulazni podaci </a:t>
            </a:r>
          </a:p>
        </p:txBody>
      </p:sp>
      <p:sp>
        <p:nvSpPr>
          <p:cNvPr id="72711" name="Rectangle 8"/>
          <p:cNvSpPr>
            <a:spLocks noChangeArrowheads="1"/>
          </p:cNvSpPr>
          <p:nvPr/>
        </p:nvSpPr>
        <p:spPr bwMode="auto">
          <a:xfrm>
            <a:off x="1143000" y="4705350"/>
            <a:ext cx="25320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sr-Latn-ME" sz="1600">
                <a:latin typeface="Microsoft Sans Serif" pitchFamily="34" charset="0"/>
              </a:rPr>
              <a:t>Izlazni rezultati programa </a:t>
            </a:r>
          </a:p>
        </p:txBody>
      </p:sp>
      <p:sp>
        <p:nvSpPr>
          <p:cNvPr id="72712" name="Rectangle 5"/>
          <p:cNvSpPr>
            <a:spLocks noChangeArrowheads="1"/>
          </p:cNvSpPr>
          <p:nvPr/>
        </p:nvSpPr>
        <p:spPr bwMode="auto">
          <a:xfrm>
            <a:off x="1157288" y="1741488"/>
            <a:ext cx="76104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r-Latn-ME" sz="1600">
                <a:latin typeface="Microsoft Sans Serif" pitchFamily="34" charset="0"/>
              </a:rPr>
              <a:t>Mjesto kratkog spoja predstavlja kratak spoj radijalno napajan iz dva izvora (sa sabirnica 110kV TS Budva i TS Herceg Novi). </a:t>
            </a:r>
          </a:p>
          <a:p>
            <a:r>
              <a:rPr lang="sr-Latn-ME" sz="1600">
                <a:latin typeface="Microsoft Sans Serif" pitchFamily="34" charset="0"/>
              </a:rPr>
              <a:t>Mjesto kratkog spoja za oba izvora predstavlja slučaj kratkog spoja udaljenog od generatora.</a:t>
            </a:r>
          </a:p>
        </p:txBody>
      </p:sp>
    </p:spTree>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1EFDF44-F7A2-4697-8A24-5472F80D96E5}" type="slidenum">
              <a:rPr lang="sr-Latn-ME"/>
              <a:pPr>
                <a:defRPr/>
              </a:pPr>
              <a:t>19</a:t>
            </a:fld>
            <a:endParaRPr lang="sr-Latn-ME"/>
          </a:p>
        </p:txBody>
      </p:sp>
      <p:sp>
        <p:nvSpPr>
          <p:cNvPr id="4" name="Title 3"/>
          <p:cNvSpPr>
            <a:spLocks noGrp="1"/>
          </p:cNvSpPr>
          <p:nvPr>
            <p:ph type="title"/>
          </p:nvPr>
        </p:nvSpPr>
        <p:spPr/>
        <p:txBody>
          <a:bodyPr rtlCol="0">
            <a:normAutofit fontScale="90000"/>
          </a:bodyPr>
          <a:lstStyle/>
          <a:p>
            <a:pPr fontAlgn="auto">
              <a:spcAft>
                <a:spcPts val="0"/>
              </a:spcAft>
              <a:defRPr/>
            </a:pPr>
            <a:r>
              <a:rPr lang="sr-Latn-ME" dirty="0" smtClean="0"/>
              <a:t>Primjer 2: Kratki spoj u HE „</a:t>
            </a:r>
            <a:r>
              <a:rPr lang="sr-Latn-ME" dirty="0" err="1" smtClean="0"/>
              <a:t>Perućica</a:t>
            </a:r>
            <a:r>
              <a:rPr lang="sr-Latn-ME" dirty="0" smtClean="0"/>
              <a:t>“</a:t>
            </a:r>
            <a:endParaRPr lang="sr-Latn-ME" dirty="0"/>
          </a:p>
        </p:txBody>
      </p:sp>
      <p:pic>
        <p:nvPicPr>
          <p:cNvPr id="74756"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086100"/>
            <a:ext cx="845820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Rectangle 14"/>
          <p:cNvSpPr>
            <a:spLocks noChangeArrowheads="1"/>
          </p:cNvSpPr>
          <p:nvPr/>
        </p:nvSpPr>
        <p:spPr bwMode="auto">
          <a:xfrm>
            <a:off x="627063" y="2716213"/>
            <a:ext cx="14700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sr-Latn-ME" sz="1600">
                <a:latin typeface="Microsoft Sans Serif" pitchFamily="34" charset="0"/>
              </a:rPr>
              <a:t>Ulazni podaci </a:t>
            </a:r>
          </a:p>
        </p:txBody>
      </p:sp>
      <p:pic>
        <p:nvPicPr>
          <p:cNvPr id="74758"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263" y="4416425"/>
            <a:ext cx="8135937"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9" name="Rectangle 15"/>
          <p:cNvSpPr>
            <a:spLocks noChangeArrowheads="1"/>
          </p:cNvSpPr>
          <p:nvPr/>
        </p:nvSpPr>
        <p:spPr bwMode="auto">
          <a:xfrm>
            <a:off x="703263" y="4046538"/>
            <a:ext cx="25320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sr-Latn-ME" sz="1600">
                <a:latin typeface="Microsoft Sans Serif" pitchFamily="34" charset="0"/>
              </a:rPr>
              <a:t>Izlazni rezultati programa </a:t>
            </a:r>
          </a:p>
        </p:txBody>
      </p:sp>
      <p:sp>
        <p:nvSpPr>
          <p:cNvPr id="74760" name="Rectangle 16"/>
          <p:cNvSpPr>
            <a:spLocks noChangeArrowheads="1"/>
          </p:cNvSpPr>
          <p:nvPr/>
        </p:nvSpPr>
        <p:spPr bwMode="auto">
          <a:xfrm>
            <a:off x="773113" y="5722938"/>
            <a:ext cx="8134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r-Latn-ME" sz="1600">
                <a:latin typeface="Microsoft Sans Serif" pitchFamily="34" charset="0"/>
              </a:rPr>
              <a:t>Analizom dobijenih rezultata pokazuje se da vrijednost jednosmjerne komponente nije jednaka nuli, iz razloga što mjesto kratkog spoja za generatore u HE „Perućica“ predstavlja slučaj kratkog spoja u blizini generatora. </a:t>
            </a:r>
          </a:p>
        </p:txBody>
      </p:sp>
      <p:sp>
        <p:nvSpPr>
          <p:cNvPr id="74761" name="Rectangle 19"/>
          <p:cNvSpPr>
            <a:spLocks noChangeArrowheads="1"/>
          </p:cNvSpPr>
          <p:nvPr/>
        </p:nvSpPr>
        <p:spPr bwMode="auto">
          <a:xfrm>
            <a:off x="762000" y="1684338"/>
            <a:ext cx="8077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r-Latn-ME" sz="1600">
                <a:latin typeface="Microsoft Sans Serif" pitchFamily="34" charset="0"/>
              </a:rPr>
              <a:t>Mjesto kratkog spoja predstavlja kratak spoj radijalno napajan iz više izvora.</a:t>
            </a:r>
          </a:p>
          <a:p>
            <a:r>
              <a:rPr lang="sr-Latn-ME" sz="1600">
                <a:latin typeface="Microsoft Sans Serif" pitchFamily="34" charset="0"/>
              </a:rPr>
              <a:t>Mjesto kratkog spoja predstavlja slučaj kratkog spoja u blizini generatora (za generatore u HE) i udaljenog od generatora (za jake mreže preko dalekovoda koji izlaze ih HE).</a:t>
            </a:r>
          </a:p>
        </p:txBody>
      </p:sp>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4C37F0BA-C3C9-4A75-A5F2-C9B4102F708A}" type="slidenum">
              <a:rPr lang="sr-Latn-ME"/>
              <a:pPr>
                <a:defRPr/>
              </a:pPr>
              <a:t>2</a:t>
            </a:fld>
            <a:endParaRPr lang="sr-Latn-ME"/>
          </a:p>
        </p:txBody>
      </p:sp>
      <p:sp>
        <p:nvSpPr>
          <p:cNvPr id="4" name="Title 3"/>
          <p:cNvSpPr>
            <a:spLocks noGrp="1"/>
          </p:cNvSpPr>
          <p:nvPr>
            <p:ph type="title"/>
          </p:nvPr>
        </p:nvSpPr>
        <p:spPr/>
        <p:txBody>
          <a:bodyPr rtlCol="0">
            <a:normAutofit fontScale="90000"/>
          </a:bodyPr>
          <a:lstStyle/>
          <a:p>
            <a:pPr fontAlgn="auto">
              <a:spcAft>
                <a:spcPts val="0"/>
              </a:spcAft>
              <a:defRPr/>
            </a:pPr>
            <a:r>
              <a:rPr lang="sr-Latn-ME" dirty="0" smtClean="0"/>
              <a:t>UVOD</a:t>
            </a:r>
            <a:endParaRPr lang="sr-Latn-ME" dirty="0"/>
          </a:p>
        </p:txBody>
      </p:sp>
      <p:sp>
        <p:nvSpPr>
          <p:cNvPr id="5" name="Content Placeholder 4"/>
          <p:cNvSpPr>
            <a:spLocks noGrp="1"/>
          </p:cNvSpPr>
          <p:nvPr>
            <p:ph idx="1"/>
          </p:nvPr>
        </p:nvSpPr>
        <p:spPr>
          <a:xfrm>
            <a:off x="1285875" y="1600200"/>
            <a:ext cx="7400925" cy="4525963"/>
          </a:xfrm>
        </p:spPr>
        <p:txBody>
          <a:bodyPr/>
          <a:lstStyle/>
          <a:p>
            <a:endParaRPr lang="en-US" smtClean="0"/>
          </a:p>
          <a:p>
            <a:r>
              <a:rPr lang="en-US" smtClean="0"/>
              <a:t>Dimenzionisanje e</a:t>
            </a:r>
            <a:r>
              <a:rPr lang="sr-Latn-ME" smtClean="0"/>
              <a:t>lektroenergetski</a:t>
            </a:r>
            <a:r>
              <a:rPr lang="en-US" smtClean="0"/>
              <a:t>h</a:t>
            </a:r>
            <a:r>
              <a:rPr lang="sr-Latn-ME" smtClean="0"/>
              <a:t> vodov</a:t>
            </a:r>
            <a:r>
              <a:rPr lang="en-US" smtClean="0"/>
              <a:t>a</a:t>
            </a:r>
            <a:r>
              <a:rPr lang="sr-Latn-ME" smtClean="0"/>
              <a:t> i elemen</a:t>
            </a:r>
            <a:r>
              <a:rPr lang="en-US" smtClean="0"/>
              <a:t>a</a:t>
            </a:r>
            <a:r>
              <a:rPr lang="sr-Latn-ME" smtClean="0"/>
              <a:t>t</a:t>
            </a:r>
            <a:r>
              <a:rPr lang="en-US" smtClean="0"/>
              <a:t>a</a:t>
            </a:r>
            <a:r>
              <a:rPr lang="sr-Latn-ME" smtClean="0"/>
              <a:t> u VN razvodnim postrojenjima.</a:t>
            </a:r>
          </a:p>
          <a:p>
            <a:endParaRPr lang="sr-Latn-ME" smtClean="0"/>
          </a:p>
          <a:p>
            <a:r>
              <a:rPr lang="en-US" smtClean="0"/>
              <a:t>D</a:t>
            </a:r>
            <a:r>
              <a:rPr lang="sr-Latn-ME" smtClean="0"/>
              <a:t>ozvoljen</a:t>
            </a:r>
            <a:r>
              <a:rPr lang="en-US" smtClean="0"/>
              <a:t>e</a:t>
            </a:r>
            <a:r>
              <a:rPr lang="sr-Latn-ME" smtClean="0"/>
              <a:t> karakterističn</a:t>
            </a:r>
            <a:r>
              <a:rPr lang="en-US" smtClean="0"/>
              <a:t>e</a:t>
            </a:r>
            <a:r>
              <a:rPr lang="sr-Latn-ME" smtClean="0"/>
              <a:t> veličin</a:t>
            </a:r>
            <a:r>
              <a:rPr lang="en-US" smtClean="0"/>
              <a:t>e</a:t>
            </a:r>
            <a:r>
              <a:rPr lang="sr-Latn-ME" smtClean="0"/>
              <a:t> struja kratkog spoja definiše proizvođač.</a:t>
            </a:r>
          </a:p>
          <a:p>
            <a:endParaRPr lang="sr-Latn-ME" smtClean="0"/>
          </a:p>
          <a:p>
            <a:r>
              <a:rPr lang="en-US" smtClean="0"/>
              <a:t>S</a:t>
            </a:r>
            <a:r>
              <a:rPr lang="sr-Latn-ME" smtClean="0"/>
              <a:t>tvarne karakteristične veličine struje kratkih spojeva na mjestu ugradnje elemenata.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wipe(up)">
                                      <p:cBhvr>
                                        <p:cTn id="7" dur="500"/>
                                        <p:tgtEl>
                                          <p:spTgt spid="5">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wipe(up)">
                                      <p:cBhvr>
                                        <p:cTn id="1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33E83560-E095-4F44-B381-6FCCD79129D5}" type="slidenum">
              <a:rPr lang="sr-Latn-ME"/>
              <a:pPr>
                <a:defRPr/>
              </a:pPr>
              <a:t>20</a:t>
            </a:fld>
            <a:endParaRPr lang="sr-Latn-ME"/>
          </a:p>
        </p:txBody>
      </p:sp>
      <p:sp>
        <p:nvSpPr>
          <p:cNvPr id="4" name="Title 3"/>
          <p:cNvSpPr>
            <a:spLocks noGrp="1"/>
          </p:cNvSpPr>
          <p:nvPr>
            <p:ph type="title"/>
          </p:nvPr>
        </p:nvSpPr>
        <p:spPr/>
        <p:txBody>
          <a:bodyPr rtlCol="0">
            <a:normAutofit fontScale="90000"/>
          </a:bodyPr>
          <a:lstStyle/>
          <a:p>
            <a:pPr fontAlgn="auto">
              <a:spcAft>
                <a:spcPts val="0"/>
              </a:spcAft>
              <a:defRPr/>
            </a:pPr>
            <a:r>
              <a:rPr lang="sr-Latn-ME" dirty="0" smtClean="0"/>
              <a:t>ZAKLJUČAK</a:t>
            </a:r>
            <a:endParaRPr lang="sr-Latn-ME" dirty="0"/>
          </a:p>
        </p:txBody>
      </p:sp>
      <p:sp>
        <p:nvSpPr>
          <p:cNvPr id="5" name="Content Placeholder 4"/>
          <p:cNvSpPr>
            <a:spLocks noGrp="1"/>
          </p:cNvSpPr>
          <p:nvPr>
            <p:ph idx="1"/>
          </p:nvPr>
        </p:nvSpPr>
        <p:spPr>
          <a:xfrm>
            <a:off x="1285875" y="1600200"/>
            <a:ext cx="7400925" cy="4525963"/>
          </a:xfrm>
        </p:spPr>
        <p:txBody>
          <a:bodyPr/>
          <a:lstStyle/>
          <a:p>
            <a:endParaRPr lang="sr-Latn-ME" smtClean="0"/>
          </a:p>
          <a:p>
            <a:endParaRPr lang="sr-Latn-ME" smtClean="0"/>
          </a:p>
          <a:p>
            <a:r>
              <a:rPr lang="sr-Latn-ME" smtClean="0"/>
              <a:t>Određivanje karakterističnih veličina struja kratkih spojeva -  </a:t>
            </a:r>
            <a:r>
              <a:rPr lang="sr-Latn-ME" b="1" smtClean="0"/>
              <a:t>polazna osnova za dimenzionisanje opreme postrojenja.</a:t>
            </a:r>
          </a:p>
          <a:p>
            <a:endParaRPr lang="en-US" smtClean="0"/>
          </a:p>
          <a:p>
            <a:r>
              <a:rPr lang="sr-Latn-ME" smtClean="0"/>
              <a:t>Proračun ovih veličina na osnovu vremenskog oblika struje kratkog spoja - </a:t>
            </a:r>
            <a:r>
              <a:rPr lang="sr-Latn-ME" b="1" smtClean="0"/>
              <a:t>veoma složen i kompleksan, a samim tim i vremenski zahtijevan.</a:t>
            </a:r>
            <a:r>
              <a:rPr lang="sr-Latn-ME" smtClean="0"/>
              <a:t> </a:t>
            </a:r>
          </a:p>
          <a:p>
            <a:endParaRPr lang="en-US" smtClean="0"/>
          </a:p>
          <a:p>
            <a:r>
              <a:rPr lang="sr-Latn-ME" smtClean="0"/>
              <a:t>Međunarodni standardi - </a:t>
            </a:r>
            <a:r>
              <a:rPr lang="sr-Latn-ME" b="1" smtClean="0"/>
              <a:t>postupci, preporuke i jednačine za proračun karakterističnih veličina struja kratkog spoja.</a:t>
            </a:r>
            <a:endParaRPr lang="en-US" b="1" smtClean="0"/>
          </a:p>
          <a:p>
            <a:endParaRPr lang="sr-Latn-ME" smtClean="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wipe(up)">
                                      <p:cBhvr>
                                        <p:cTn id="7" dur="500"/>
                                        <p:tgtEl>
                                          <p:spTgt spid="5">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6" end="6"/>
                                            </p:txEl>
                                          </p:spTgt>
                                        </p:tgtEl>
                                        <p:attrNameLst>
                                          <p:attrName>style.visibility</p:attrName>
                                        </p:attrNameLst>
                                      </p:cBhvr>
                                      <p:to>
                                        <p:strVal val="visible"/>
                                      </p:to>
                                    </p:set>
                                    <p:animEffect transition="in" filter="wipe(up)">
                                      <p:cBhvr>
                                        <p:cTn id="1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2C11D3F2-24A6-4EC9-8817-733ED0C22A7D}" type="slidenum">
              <a:rPr lang="sr-Latn-ME"/>
              <a:pPr>
                <a:defRPr/>
              </a:pPr>
              <a:t>21</a:t>
            </a:fld>
            <a:endParaRPr lang="sr-Latn-ME"/>
          </a:p>
        </p:txBody>
      </p:sp>
      <p:sp>
        <p:nvSpPr>
          <p:cNvPr id="4" name="Title 3"/>
          <p:cNvSpPr>
            <a:spLocks noGrp="1"/>
          </p:cNvSpPr>
          <p:nvPr>
            <p:ph type="title"/>
          </p:nvPr>
        </p:nvSpPr>
        <p:spPr/>
        <p:txBody>
          <a:bodyPr rtlCol="0">
            <a:normAutofit fontScale="90000"/>
          </a:bodyPr>
          <a:lstStyle/>
          <a:p>
            <a:pPr fontAlgn="auto">
              <a:spcAft>
                <a:spcPts val="0"/>
              </a:spcAft>
              <a:defRPr/>
            </a:pPr>
            <a:r>
              <a:rPr lang="sr-Latn-ME" dirty="0" smtClean="0"/>
              <a:t>ZAKLJUČAK</a:t>
            </a:r>
            <a:endParaRPr lang="sr-Latn-ME" dirty="0"/>
          </a:p>
        </p:txBody>
      </p:sp>
      <p:sp>
        <p:nvSpPr>
          <p:cNvPr id="5" name="Content Placeholder 4"/>
          <p:cNvSpPr>
            <a:spLocks noGrp="1"/>
          </p:cNvSpPr>
          <p:nvPr>
            <p:ph idx="1"/>
          </p:nvPr>
        </p:nvSpPr>
        <p:spPr>
          <a:xfrm>
            <a:off x="1285875" y="1600200"/>
            <a:ext cx="7400925" cy="4525963"/>
          </a:xfrm>
        </p:spPr>
        <p:txBody>
          <a:bodyPr/>
          <a:lstStyle/>
          <a:p>
            <a:r>
              <a:rPr lang="sr-Latn-ME" smtClean="0"/>
              <a:t>Faktori, koeficijenti, dijagrami i jednačine za proračun karakterističnih veličina struja kratkog spoja - </a:t>
            </a:r>
            <a:r>
              <a:rPr lang="sr-Latn-ME" b="1" smtClean="0"/>
              <a:t>standard IEC 60909-0.</a:t>
            </a:r>
          </a:p>
          <a:p>
            <a:endParaRPr lang="sr-Latn-ME" smtClean="0"/>
          </a:p>
          <a:p>
            <a:r>
              <a:rPr lang="sr-Latn-ME" b="1" smtClean="0"/>
              <a:t>Program za proračun karakterističnih veličina struja kratkih spojeva </a:t>
            </a:r>
            <a:r>
              <a:rPr lang="sr-Latn-ME" smtClean="0"/>
              <a:t>u visokonaponskim razvodnim postrojenjima. </a:t>
            </a:r>
          </a:p>
          <a:p>
            <a:endParaRPr lang="sr-Latn-ME" smtClean="0"/>
          </a:p>
          <a:p>
            <a:r>
              <a:rPr lang="sr-Latn-ME" smtClean="0"/>
              <a:t>Sa aspekta budućeg rada, moguće je dopuniti urađeni program sa proračunima početne naizmjenične struje kratkog spoja zavisno od vrste kratkog spoja na osnovu neke od metoda koje se koriste za ove svrhe.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up)">
                                      <p:cBhvr>
                                        <p:cTn id="7" dur="500"/>
                                        <p:tgtEl>
                                          <p:spTgt spid="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wipe(up)">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F809124-77CB-43DC-A732-684A4D5B030B}" type="slidenum">
              <a:rPr lang="sr-Latn-ME"/>
              <a:pPr>
                <a:defRPr/>
              </a:pPr>
              <a:t>22</a:t>
            </a:fld>
            <a:endParaRPr lang="sr-Latn-ME"/>
          </a:p>
        </p:txBody>
      </p:sp>
      <p:sp>
        <p:nvSpPr>
          <p:cNvPr id="6" name="Rectangle 5"/>
          <p:cNvSpPr/>
          <p:nvPr/>
        </p:nvSpPr>
        <p:spPr>
          <a:xfrm>
            <a:off x="1871586" y="2967335"/>
            <a:ext cx="5400837" cy="923330"/>
          </a:xfrm>
          <a:prstGeom prst="rect">
            <a:avLst/>
          </a:prstGeom>
          <a:noFill/>
        </p:spPr>
        <p:txBody>
          <a:bodyPr wrap="none">
            <a:spAutoFit/>
          </a:bodyPr>
          <a:lstStyle/>
          <a:p>
            <a:pPr algn="ctr" fontAlgn="auto">
              <a:spcBef>
                <a:spcPts val="0"/>
              </a:spcBef>
              <a:spcAft>
                <a:spcPts val="0"/>
              </a:spcAft>
              <a:defRPr/>
            </a:pPr>
            <a:r>
              <a:rPr lang="sr-Latn-ME"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Hvala na pažnji !</a:t>
            </a:r>
            <a:endPar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descr="Puffy white clouds in deep blue sky"/>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149066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619250" y="2057400"/>
            <a:ext cx="4095750" cy="3886200"/>
          </a:xfrm>
          <a:prstGeom prst="rect">
            <a:avLst/>
          </a:prstGeom>
          <a:solidFill>
            <a:srgbClr val="8BA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b="1" dirty="0" err="1" smtClean="0"/>
              <a:t>PRORAČUN</a:t>
            </a:r>
            <a:r>
              <a:rPr lang="en-US" sz="2000" b="1" dirty="0" smtClean="0"/>
              <a:t> </a:t>
            </a:r>
            <a:r>
              <a:rPr lang="en-US" sz="2000" b="1" dirty="0" err="1"/>
              <a:t>KARAKTERISTIČNIH</a:t>
            </a:r>
            <a:r>
              <a:rPr lang="en-US" sz="2000" b="1" dirty="0"/>
              <a:t> </a:t>
            </a:r>
            <a:r>
              <a:rPr lang="en-US" sz="2000" b="1" dirty="0" err="1"/>
              <a:t>VELIČINA</a:t>
            </a:r>
            <a:r>
              <a:rPr lang="en-US" sz="2000" b="1" dirty="0"/>
              <a:t> </a:t>
            </a:r>
            <a:r>
              <a:rPr lang="en-US" sz="2000" b="1" dirty="0" err="1"/>
              <a:t>STRUJA</a:t>
            </a:r>
            <a:r>
              <a:rPr lang="en-US" sz="2000" b="1" dirty="0"/>
              <a:t> </a:t>
            </a:r>
            <a:r>
              <a:rPr lang="en-US" sz="2000" b="1" dirty="0" err="1"/>
              <a:t>KRATKIH</a:t>
            </a:r>
            <a:r>
              <a:rPr lang="en-US" sz="2000" b="1" dirty="0"/>
              <a:t> </a:t>
            </a:r>
            <a:r>
              <a:rPr lang="en-US" sz="2000" b="1" dirty="0" err="1"/>
              <a:t>SPOJEVA</a:t>
            </a:r>
            <a:r>
              <a:rPr lang="en-US" sz="2000" b="1" dirty="0"/>
              <a:t> U </a:t>
            </a:r>
            <a:r>
              <a:rPr lang="en-US" sz="2000" b="1" dirty="0" err="1"/>
              <a:t>VISOKONAPONSKIM</a:t>
            </a:r>
            <a:r>
              <a:rPr lang="en-US" sz="2000" b="1" dirty="0"/>
              <a:t> </a:t>
            </a:r>
            <a:r>
              <a:rPr lang="en-US" sz="2000" b="1" dirty="0" err="1"/>
              <a:t>RAZVODNIM</a:t>
            </a:r>
            <a:r>
              <a:rPr lang="en-US" sz="2000" b="1" dirty="0"/>
              <a:t> </a:t>
            </a:r>
            <a:r>
              <a:rPr lang="en-US" sz="2000" b="1" dirty="0" err="1"/>
              <a:t>POSTROJENJIMA</a:t>
            </a:r>
            <a:endParaRPr lang="sr-Latn-ME" sz="2000" b="1" dirty="0"/>
          </a:p>
          <a:p>
            <a:pPr fontAlgn="auto">
              <a:spcBef>
                <a:spcPts val="0"/>
              </a:spcBef>
              <a:spcAft>
                <a:spcPts val="0"/>
              </a:spcAft>
              <a:defRPr/>
            </a:pPr>
            <a:endParaRPr lang="sr-Latn-ME" dirty="0"/>
          </a:p>
          <a:p>
            <a:pPr fontAlgn="auto">
              <a:spcBef>
                <a:spcPts val="0"/>
              </a:spcBef>
              <a:spcAft>
                <a:spcPts val="0"/>
              </a:spcAft>
              <a:defRPr/>
            </a:pPr>
            <a:endParaRPr lang="en-US" dirty="0"/>
          </a:p>
          <a:p>
            <a:pPr fontAlgn="auto">
              <a:spcBef>
                <a:spcPts val="0"/>
              </a:spcBef>
              <a:spcAft>
                <a:spcPts val="0"/>
              </a:spcAft>
              <a:defRPr/>
            </a:pPr>
            <a:r>
              <a:rPr lang="en-US" dirty="0" smtClean="0"/>
              <a:t>Prof. </a:t>
            </a:r>
            <a:r>
              <a:rPr lang="en-US" dirty="0" err="1" smtClean="0"/>
              <a:t>dr</a:t>
            </a:r>
            <a:r>
              <a:rPr lang="en-US" dirty="0" smtClean="0"/>
              <a:t> </a:t>
            </a:r>
            <a:r>
              <a:rPr lang="en-US" dirty="0" err="1" smtClean="0"/>
              <a:t>Sreten</a:t>
            </a:r>
            <a:r>
              <a:rPr lang="en-US" dirty="0" smtClean="0"/>
              <a:t> </a:t>
            </a:r>
            <a:r>
              <a:rPr lang="sr-Latn-ME" dirty="0" err="1" smtClean="0"/>
              <a:t>Škuletić</a:t>
            </a:r>
            <a:endParaRPr lang="sr-Latn-ME" dirty="0" smtClean="0"/>
          </a:p>
          <a:p>
            <a:pPr fontAlgn="auto">
              <a:spcBef>
                <a:spcPts val="0"/>
              </a:spcBef>
              <a:spcAft>
                <a:spcPts val="0"/>
              </a:spcAft>
              <a:defRPr/>
            </a:pPr>
            <a:r>
              <a:rPr lang="en-US" dirty="0" smtClean="0"/>
              <a:t>P</a:t>
            </a:r>
            <a:r>
              <a:rPr lang="sr-Latn-ME" dirty="0" err="1"/>
              <a:t>opović</a:t>
            </a:r>
            <a:r>
              <a:rPr lang="sr-Latn-ME" dirty="0"/>
              <a:t> </a:t>
            </a:r>
            <a:r>
              <a:rPr lang="sr-Latn-ME" dirty="0" smtClean="0"/>
              <a:t>Vjera, dipl. </a:t>
            </a:r>
            <a:r>
              <a:rPr lang="sr-Latn-ME" dirty="0" err="1" smtClean="0"/>
              <a:t>el</a:t>
            </a:r>
            <a:r>
              <a:rPr lang="sr-Latn-ME" dirty="0" smtClean="0"/>
              <a:t>. ing.</a:t>
            </a:r>
            <a:endParaRPr lang="en-US" dirty="0" smtClean="0"/>
          </a:p>
          <a:p>
            <a:pPr fontAlgn="auto">
              <a:spcBef>
                <a:spcPts val="0"/>
              </a:spcBef>
              <a:spcAft>
                <a:spcPts val="0"/>
              </a:spcAft>
              <a:defRPr/>
            </a:pPr>
            <a:r>
              <a:rPr lang="sr-Latn-ME" dirty="0" smtClean="0"/>
              <a:t>	</a:t>
            </a:r>
          </a:p>
          <a:p>
            <a:pPr fontAlgn="auto">
              <a:spcBef>
                <a:spcPts val="0"/>
              </a:spcBef>
              <a:spcAft>
                <a:spcPts val="0"/>
              </a:spcAft>
              <a:defRPr/>
            </a:pPr>
            <a:r>
              <a:rPr lang="sr-Latn-ME" dirty="0"/>
              <a:t>	</a:t>
            </a:r>
            <a:r>
              <a:rPr lang="en-US" dirty="0" err="1" smtClean="0"/>
              <a:t>Elektrotehni</a:t>
            </a:r>
            <a:r>
              <a:rPr lang="sr-Latn-ME" dirty="0" err="1" smtClean="0"/>
              <a:t>čki</a:t>
            </a:r>
            <a:r>
              <a:rPr lang="sr-Latn-ME" dirty="0" smtClean="0"/>
              <a:t> fakultet </a:t>
            </a:r>
          </a:p>
          <a:p>
            <a:pPr fontAlgn="auto">
              <a:spcBef>
                <a:spcPts val="0"/>
              </a:spcBef>
              <a:spcAft>
                <a:spcPts val="0"/>
              </a:spcAft>
              <a:defRPr/>
            </a:pPr>
            <a:r>
              <a:rPr lang="sr-Latn-ME" dirty="0" smtClean="0"/>
              <a:t>	Podgorica</a:t>
            </a:r>
            <a:endParaRPr lang="sr-Latn-ME" dirty="0"/>
          </a:p>
        </p:txBody>
      </p:sp>
      <p:pic>
        <p:nvPicPr>
          <p:cNvPr id="14339" name="Picture 6" descr="Wave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1050" y="2057400"/>
            <a:ext cx="32829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187960" y="228600"/>
            <a:ext cx="1431290" cy="898525"/>
          </a:xfrm>
          <a:prstGeom prst="rect">
            <a:avLst/>
          </a:prstGeom>
          <a:noFill/>
          <a:ln>
            <a:noFill/>
          </a:ln>
        </p:spPr>
      </p:pic>
      <p:sp>
        <p:nvSpPr>
          <p:cNvPr id="2" name="TextBox 1"/>
          <p:cNvSpPr txBox="1"/>
          <p:nvPr/>
        </p:nvSpPr>
        <p:spPr>
          <a:xfrm>
            <a:off x="1828800" y="344269"/>
            <a:ext cx="6705600" cy="646331"/>
          </a:xfrm>
          <a:prstGeom prst="rect">
            <a:avLst/>
          </a:prstGeom>
          <a:noFill/>
        </p:spPr>
        <p:txBody>
          <a:bodyPr wrap="square" rtlCol="0">
            <a:spAutoFit/>
          </a:bodyPr>
          <a:lstStyle/>
          <a:p>
            <a:r>
              <a:rPr lang="sr-Latn-ME" b="1" dirty="0" err="1" smtClean="0">
                <a:solidFill>
                  <a:srgbClr val="008000"/>
                </a:solidFill>
              </a:rPr>
              <a:t>III</a:t>
            </a:r>
            <a:r>
              <a:rPr lang="sr-Latn-ME" b="1" dirty="0" smtClean="0">
                <a:solidFill>
                  <a:srgbClr val="008000"/>
                </a:solidFill>
              </a:rPr>
              <a:t> Savjetovanje Crnogorskog Komiteta </a:t>
            </a:r>
            <a:r>
              <a:rPr lang="sr-Latn-ME" b="1" dirty="0" err="1" smtClean="0">
                <a:solidFill>
                  <a:srgbClr val="008000"/>
                </a:solidFill>
              </a:rPr>
              <a:t>CIGRE</a:t>
            </a:r>
            <a:endParaRPr lang="sr-Latn-ME" b="1" dirty="0" smtClean="0">
              <a:solidFill>
                <a:srgbClr val="008000"/>
              </a:solidFill>
            </a:endParaRPr>
          </a:p>
          <a:p>
            <a:r>
              <a:rPr lang="sr-Latn-ME" b="1" dirty="0" smtClean="0">
                <a:solidFill>
                  <a:srgbClr val="008000"/>
                </a:solidFill>
              </a:rPr>
              <a:t>13-16 maj 2013, Budva</a:t>
            </a:r>
            <a:endParaRPr lang="sr-Latn-ME" b="1" dirty="0">
              <a:solidFill>
                <a:srgbClr val="008000"/>
              </a:solidFill>
            </a:endParaRPr>
          </a:p>
        </p:txBody>
      </p:sp>
      <p:pic>
        <p:nvPicPr>
          <p:cNvPr id="7"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5181600"/>
            <a:ext cx="892323"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6815067"/>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18AE1CA3-2AD2-4BF7-BF6A-E4F45F8F8B6D}" type="slidenum">
              <a:rPr lang="sr-Latn-ME"/>
              <a:pPr>
                <a:defRPr/>
              </a:pPr>
              <a:t>3</a:t>
            </a:fld>
            <a:endParaRPr lang="sr-Latn-ME"/>
          </a:p>
        </p:txBody>
      </p:sp>
      <p:sp>
        <p:nvSpPr>
          <p:cNvPr id="4" name="Title 3"/>
          <p:cNvSpPr>
            <a:spLocks noGrp="1"/>
          </p:cNvSpPr>
          <p:nvPr>
            <p:ph type="title"/>
          </p:nvPr>
        </p:nvSpPr>
        <p:spPr/>
        <p:txBody>
          <a:bodyPr rtlCol="0">
            <a:normAutofit fontScale="90000"/>
          </a:bodyPr>
          <a:lstStyle/>
          <a:p>
            <a:pPr fontAlgn="auto">
              <a:spcAft>
                <a:spcPts val="0"/>
              </a:spcAft>
              <a:defRPr/>
            </a:pPr>
            <a:r>
              <a:rPr lang="en-US" dirty="0" err="1" smtClean="0"/>
              <a:t>Karakteristi</a:t>
            </a:r>
            <a:r>
              <a:rPr lang="sr-Latn-ME" dirty="0" err="1" smtClean="0"/>
              <a:t>čne</a:t>
            </a:r>
            <a:r>
              <a:rPr lang="sr-Latn-ME" dirty="0" smtClean="0"/>
              <a:t> veličine struje kratkog spoja</a:t>
            </a:r>
            <a:endParaRPr lang="sr-Latn-ME" dirty="0"/>
          </a:p>
        </p:txBody>
      </p:sp>
      <p:sp>
        <p:nvSpPr>
          <p:cNvPr id="5" name="Content Placeholder 4"/>
          <p:cNvSpPr>
            <a:spLocks noGrp="1"/>
          </p:cNvSpPr>
          <p:nvPr>
            <p:ph idx="1"/>
          </p:nvPr>
        </p:nvSpPr>
        <p:spPr>
          <a:xfrm>
            <a:off x="1285875" y="1600200"/>
            <a:ext cx="7400925" cy="4525963"/>
          </a:xfrm>
        </p:spPr>
        <p:txBody>
          <a:bodyPr rtlCol="0">
            <a:normAutofit/>
          </a:bodyPr>
          <a:lstStyle/>
          <a:p>
            <a:pPr fontAlgn="auto">
              <a:spcAft>
                <a:spcPts val="0"/>
              </a:spcAft>
              <a:buFont typeface="Wingdings" pitchFamily="2" charset="2"/>
              <a:buChar char="q"/>
              <a:defRPr/>
            </a:pPr>
            <a:r>
              <a:rPr lang="en-US" dirty="0" smtClean="0"/>
              <a:t>O</a:t>
            </a:r>
            <a:r>
              <a:rPr lang="sr-Latn-ME" dirty="0" err="1" smtClean="0"/>
              <a:t>dređivanje</a:t>
            </a:r>
            <a:r>
              <a:rPr lang="sr-Latn-ME" dirty="0" smtClean="0"/>
              <a:t> </a:t>
            </a:r>
            <a:r>
              <a:rPr lang="sr-Latn-ME" dirty="0"/>
              <a:t>vremenskog oblika struje kratkog spoja </a:t>
            </a:r>
            <a:r>
              <a:rPr lang="sr-Latn-ME" dirty="0" smtClean="0"/>
              <a:t>nije </a:t>
            </a:r>
            <a:r>
              <a:rPr lang="sr-Latn-ME" dirty="0"/>
              <a:t>potrebno</a:t>
            </a:r>
            <a:r>
              <a:rPr lang="sr-Latn-ME" dirty="0" smtClean="0"/>
              <a:t>.</a:t>
            </a:r>
          </a:p>
          <a:p>
            <a:pPr marL="0" indent="0" fontAlgn="auto">
              <a:spcAft>
                <a:spcPts val="0"/>
              </a:spcAft>
              <a:buFont typeface="Arial" pitchFamily="34" charset="0"/>
              <a:buNone/>
              <a:defRPr/>
            </a:pPr>
            <a:endParaRPr lang="sr-Latn-ME" dirty="0"/>
          </a:p>
          <a:p>
            <a:pPr fontAlgn="auto">
              <a:spcAft>
                <a:spcPts val="0"/>
              </a:spcAft>
              <a:buFont typeface="Wingdings" pitchFamily="2" charset="2"/>
              <a:buChar char="q"/>
              <a:defRPr/>
            </a:pPr>
            <a:r>
              <a:rPr lang="en-US" dirty="0" smtClean="0"/>
              <a:t>P</a:t>
            </a:r>
            <a:r>
              <a:rPr lang="sr-Latn-ME" dirty="0" err="1" smtClean="0"/>
              <a:t>otrebno</a:t>
            </a:r>
            <a:r>
              <a:rPr lang="sr-Latn-ME" dirty="0" smtClean="0"/>
              <a:t> </a:t>
            </a:r>
            <a:r>
              <a:rPr lang="sr-Latn-ME" dirty="0"/>
              <a:t>je odrediti karakteristične veličine struja kratkih spojeva. </a:t>
            </a:r>
            <a:endParaRPr lang="en-US" dirty="0"/>
          </a:p>
          <a:p>
            <a:pPr marL="0" indent="0" fontAlgn="auto">
              <a:spcAft>
                <a:spcPts val="0"/>
              </a:spcAft>
              <a:buFont typeface="Arial" pitchFamily="34" charset="0"/>
              <a:buNone/>
              <a:defRPr/>
            </a:pPr>
            <a:endParaRPr lang="sr-Latn-ME" dirty="0" smtClean="0"/>
          </a:p>
          <a:p>
            <a:pPr fontAlgn="auto">
              <a:spcAft>
                <a:spcPts val="0"/>
              </a:spcAft>
              <a:buFont typeface="Wingdings" pitchFamily="2" charset="2"/>
              <a:buChar char="q"/>
              <a:defRPr/>
            </a:pPr>
            <a:r>
              <a:rPr lang="sr-Latn-ME" dirty="0" smtClean="0"/>
              <a:t>Karakteristične </a:t>
            </a:r>
            <a:r>
              <a:rPr lang="sr-Latn-ME" dirty="0"/>
              <a:t>veličine struje kratkog spoja su:</a:t>
            </a:r>
            <a:endParaRPr lang="en-US" dirty="0"/>
          </a:p>
          <a:p>
            <a:pPr marL="0" indent="0" fontAlgn="auto">
              <a:spcAft>
                <a:spcPts val="0"/>
              </a:spcAft>
              <a:buFont typeface="Arial" pitchFamily="34" charset="0"/>
              <a:buNone/>
              <a:defRPr/>
            </a:pPr>
            <a:r>
              <a:rPr lang="sr-Latn-ME" dirty="0"/>
              <a:t> </a:t>
            </a:r>
            <a:endParaRPr lang="en-US" dirty="0"/>
          </a:p>
          <a:p>
            <a:pPr fontAlgn="auto">
              <a:spcAft>
                <a:spcPts val="0"/>
              </a:spcAft>
              <a:buFont typeface="Wingdings" pitchFamily="2" charset="2"/>
              <a:buChar char="ü"/>
              <a:defRPr/>
            </a:pPr>
            <a:r>
              <a:rPr lang="sr-Latn-ME" dirty="0"/>
              <a:t>Udarna vrijednost struje kratkog spoja</a:t>
            </a:r>
            <a:endParaRPr lang="en-US" dirty="0"/>
          </a:p>
          <a:p>
            <a:pPr fontAlgn="auto">
              <a:spcAft>
                <a:spcPts val="0"/>
              </a:spcAft>
              <a:buFont typeface="Wingdings" pitchFamily="2" charset="2"/>
              <a:buChar char="ü"/>
              <a:defRPr/>
            </a:pPr>
            <a:r>
              <a:rPr lang="sr-Latn-ME" dirty="0"/>
              <a:t>Termička vrijednost struje kratkog spoja i toplotni impuls</a:t>
            </a:r>
            <a:endParaRPr lang="en-US" dirty="0"/>
          </a:p>
          <a:p>
            <a:pPr fontAlgn="auto">
              <a:spcAft>
                <a:spcPts val="0"/>
              </a:spcAft>
              <a:buFont typeface="Wingdings" pitchFamily="2" charset="2"/>
              <a:buChar char="ü"/>
              <a:defRPr/>
            </a:pPr>
            <a:r>
              <a:rPr lang="sr-Latn-ME" dirty="0"/>
              <a:t>Struja isključenja kratkog spoja i simetrična struja isključenja kratkog spoja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up)">
                                      <p:cBhvr>
                                        <p:cTn id="7" dur="500"/>
                                        <p:tgtEl>
                                          <p:spTgt spid="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wipe(up)">
                                      <p:cBhvr>
                                        <p:cTn id="12" dur="500"/>
                                        <p:tgtEl>
                                          <p:spTgt spid="5">
                                            <p:txEl>
                                              <p:pRg st="4" end="4"/>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animEffect transition="in" filter="wipe(up)">
                                      <p:cBhvr>
                                        <p:cTn id="15" dur="500"/>
                                        <p:tgtEl>
                                          <p:spTgt spid="5">
                                            <p:txEl>
                                              <p:pRg st="6" end="6"/>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5">
                                            <p:txEl>
                                              <p:pRg st="7" end="7"/>
                                            </p:txEl>
                                          </p:spTgt>
                                        </p:tgtEl>
                                        <p:attrNameLst>
                                          <p:attrName>style.visibility</p:attrName>
                                        </p:attrNameLst>
                                      </p:cBhvr>
                                      <p:to>
                                        <p:strVal val="visible"/>
                                      </p:to>
                                    </p:set>
                                    <p:animEffect transition="in" filter="wipe(up)">
                                      <p:cBhvr>
                                        <p:cTn id="18" dur="500"/>
                                        <p:tgtEl>
                                          <p:spTgt spid="5">
                                            <p:txEl>
                                              <p:pRg st="7" end="7"/>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animEffect transition="in" filter="wipe(up)">
                                      <p:cBhvr>
                                        <p:cTn id="21"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3577433F-C47E-4B44-BB58-82E44880D9F1}" type="slidenum">
              <a:rPr lang="sr-Latn-ME"/>
              <a:pPr>
                <a:defRPr/>
              </a:pPr>
              <a:t>4</a:t>
            </a:fld>
            <a:endParaRPr lang="sr-Latn-ME"/>
          </a:p>
        </p:txBody>
      </p:sp>
      <p:sp>
        <p:nvSpPr>
          <p:cNvPr id="4" name="Title 3"/>
          <p:cNvSpPr>
            <a:spLocks noGrp="1"/>
          </p:cNvSpPr>
          <p:nvPr>
            <p:ph type="title"/>
          </p:nvPr>
        </p:nvSpPr>
        <p:spPr>
          <a:xfrm>
            <a:off x="1285460" y="3200400"/>
            <a:ext cx="7401339" cy="838200"/>
          </a:xfrm>
          <a:effectLst>
            <a:outerShdw blurRad="107950" dist="12700" dir="5400000" algn="ctr">
              <a:srgbClr val="000000"/>
            </a:outerShdw>
            <a:reflection blurRad="6350" stA="50000" endA="300" endPos="90000" dist="50800" dir="5400000" sy="-100000" algn="bl" rotWithShape="0"/>
          </a:effectLst>
        </p:spPr>
        <p:txBody>
          <a:bodyPr rtlCol="0">
            <a:normAutofit fontScale="90000"/>
          </a:bodyPr>
          <a:lstStyle/>
          <a:p>
            <a:pPr algn="ctr" fontAlgn="auto">
              <a:spcAft>
                <a:spcPts val="0"/>
              </a:spcAft>
              <a:defRPr/>
            </a:pPr>
            <a:r>
              <a:rPr lang="sr-Latn-ME" dirty="0" smtClean="0"/>
              <a:t>PRORAČUN KARAKTERISTIČNIH VELIČINA </a:t>
            </a:r>
            <a:br>
              <a:rPr lang="sr-Latn-ME" dirty="0" smtClean="0"/>
            </a:br>
            <a:r>
              <a:rPr lang="sr-Latn-ME" dirty="0" smtClean="0"/>
              <a:t>STRUJA KRATKOG SPOJA</a:t>
            </a:r>
            <a:endParaRPr lang="sr-Latn-ME" dirty="0"/>
          </a:p>
        </p:txBody>
      </p:sp>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2E25F8CB-C68A-4B8A-91CE-7F88C74CAC6A}" type="slidenum">
              <a:rPr lang="sr-Latn-ME"/>
              <a:pPr>
                <a:defRPr/>
              </a:pPr>
              <a:t>5</a:t>
            </a:fld>
            <a:endParaRPr lang="sr-Latn-ME"/>
          </a:p>
        </p:txBody>
      </p:sp>
      <p:sp>
        <p:nvSpPr>
          <p:cNvPr id="4" name="Title 3"/>
          <p:cNvSpPr>
            <a:spLocks noGrp="1"/>
          </p:cNvSpPr>
          <p:nvPr>
            <p:ph type="title"/>
          </p:nvPr>
        </p:nvSpPr>
        <p:spPr/>
        <p:txBody>
          <a:bodyPr rtlCol="0">
            <a:normAutofit fontScale="90000"/>
          </a:bodyPr>
          <a:lstStyle/>
          <a:p>
            <a:pPr fontAlgn="auto">
              <a:spcAft>
                <a:spcPts val="0"/>
              </a:spcAft>
              <a:defRPr/>
            </a:pPr>
            <a:r>
              <a:rPr lang="sr-Latn-ME" dirty="0" err="1" smtClean="0"/>
              <a:t>IEC</a:t>
            </a:r>
            <a:r>
              <a:rPr lang="sr-Latn-ME" dirty="0" smtClean="0"/>
              <a:t> 60909 – 0 standard</a:t>
            </a:r>
            <a:endParaRPr lang="sr-Latn-ME" dirty="0"/>
          </a:p>
        </p:txBody>
      </p:sp>
      <p:sp>
        <p:nvSpPr>
          <p:cNvPr id="5" name="Content Placeholder 4"/>
          <p:cNvSpPr>
            <a:spLocks noGrp="1"/>
          </p:cNvSpPr>
          <p:nvPr>
            <p:ph idx="1"/>
          </p:nvPr>
        </p:nvSpPr>
        <p:spPr>
          <a:xfrm>
            <a:off x="1285875" y="1600200"/>
            <a:ext cx="7400925" cy="4525963"/>
          </a:xfrm>
        </p:spPr>
        <p:txBody>
          <a:bodyPr/>
          <a:lstStyle/>
          <a:p>
            <a:r>
              <a:rPr lang="sr-Latn-ME" dirty="0" smtClean="0"/>
              <a:t>Proračun karakterističnih veličina na osnovu vremenskog oblika struje </a:t>
            </a:r>
            <a:r>
              <a:rPr lang="sr-Latn-ME" dirty="0" smtClean="0"/>
              <a:t>kratkog</a:t>
            </a:r>
            <a:r>
              <a:rPr lang="en-US" dirty="0" smtClean="0"/>
              <a:t> </a:t>
            </a:r>
            <a:r>
              <a:rPr lang="en-US" dirty="0" err="1" smtClean="0"/>
              <a:t>spoja</a:t>
            </a:r>
            <a:r>
              <a:rPr lang="sr-Latn-ME" dirty="0" smtClean="0"/>
              <a:t> </a:t>
            </a:r>
            <a:r>
              <a:rPr lang="en-US" dirty="0" smtClean="0"/>
              <a:t> </a:t>
            </a:r>
            <a:r>
              <a:rPr lang="en-US" dirty="0" smtClean="0"/>
              <a:t>- </a:t>
            </a:r>
            <a:r>
              <a:rPr lang="sr-Latn-ME" b="1" dirty="0" smtClean="0"/>
              <a:t>veoma složen i kompleksan</a:t>
            </a:r>
            <a:r>
              <a:rPr lang="en-US" dirty="0" smtClean="0"/>
              <a:t>.</a:t>
            </a:r>
            <a:endParaRPr lang="sr-Latn-ME" dirty="0" smtClean="0"/>
          </a:p>
          <a:p>
            <a:endParaRPr lang="en-US" dirty="0" smtClean="0"/>
          </a:p>
          <a:p>
            <a:r>
              <a:rPr lang="sr-Latn-ME" dirty="0" smtClean="0"/>
              <a:t>Međunarodni standardi (IEC 60909-0), kao i nacionalni standardi mnogih zemalja</a:t>
            </a:r>
            <a:r>
              <a:rPr lang="en-US" dirty="0" smtClean="0"/>
              <a:t> - </a:t>
            </a:r>
            <a:r>
              <a:rPr lang="sr-Latn-ME" b="1" dirty="0" smtClean="0"/>
              <a:t>postup</a:t>
            </a:r>
            <a:r>
              <a:rPr lang="en-US" b="1" dirty="0" smtClean="0"/>
              <a:t>ci</a:t>
            </a:r>
            <a:r>
              <a:rPr lang="sr-Latn-ME" b="1" dirty="0" smtClean="0"/>
              <a:t>, preporuke i jednačine za proračun karakterističnih veličina struja kratkog spoja</a:t>
            </a:r>
            <a:endParaRPr lang="en-US" b="1" dirty="0" smtClean="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up)">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73F24D3-71A5-4A1C-8A17-F4C36342D845}" type="slidenum">
              <a:rPr lang="sr-Latn-ME"/>
              <a:pPr>
                <a:defRPr/>
              </a:pPr>
              <a:t>6</a:t>
            </a:fld>
            <a:endParaRPr lang="sr-Latn-ME"/>
          </a:p>
        </p:txBody>
      </p:sp>
      <p:sp>
        <p:nvSpPr>
          <p:cNvPr id="4" name="Title 3"/>
          <p:cNvSpPr>
            <a:spLocks noGrp="1"/>
          </p:cNvSpPr>
          <p:nvPr>
            <p:ph type="title"/>
          </p:nvPr>
        </p:nvSpPr>
        <p:spPr/>
        <p:txBody>
          <a:bodyPr rtlCol="0">
            <a:normAutofit fontScale="90000"/>
          </a:bodyPr>
          <a:lstStyle/>
          <a:p>
            <a:pPr fontAlgn="auto">
              <a:spcAft>
                <a:spcPts val="0"/>
              </a:spcAft>
              <a:defRPr/>
            </a:pPr>
            <a:r>
              <a:rPr lang="sr-Latn-ME" dirty="0" err="1"/>
              <a:t>IEC</a:t>
            </a:r>
            <a:r>
              <a:rPr lang="sr-Latn-ME" dirty="0"/>
              <a:t> 60909 – 0 standard</a:t>
            </a:r>
          </a:p>
        </p:txBody>
      </p:sp>
      <p:graphicFrame>
        <p:nvGraphicFramePr>
          <p:cNvPr id="6" name="Diagram 5"/>
          <p:cNvGraphicFramePr/>
          <p:nvPr/>
        </p:nvGraphicFramePr>
        <p:xfrm>
          <a:off x="1143000" y="1397000"/>
          <a:ext cx="7696200" cy="515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
                                            <p:graphicEl>
                                              <a:dgm id="{93ED87D9-524C-4E6B-895A-49FEF7B43D3B}"/>
                                            </p:graphicEl>
                                          </p:spTgt>
                                        </p:tgtEl>
                                        <p:attrNameLst>
                                          <p:attrName>style.visibility</p:attrName>
                                        </p:attrNameLst>
                                      </p:cBhvr>
                                      <p:to>
                                        <p:strVal val="visible"/>
                                      </p:to>
                                    </p:set>
                                    <p:animEffect transition="in" filter="box(out)">
                                      <p:cBhvr>
                                        <p:cTn id="7" dur="750"/>
                                        <p:tgtEl>
                                          <p:spTgt spid="6">
                                            <p:graphicEl>
                                              <a:dgm id="{93ED87D9-524C-4E6B-895A-49FEF7B43D3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
                                            <p:graphicEl>
                                              <a:dgm id="{2A429A41-7D82-4FAB-B763-D59B5CB6615B}"/>
                                            </p:graphicEl>
                                          </p:spTgt>
                                        </p:tgtEl>
                                        <p:attrNameLst>
                                          <p:attrName>style.visibility</p:attrName>
                                        </p:attrNameLst>
                                      </p:cBhvr>
                                      <p:to>
                                        <p:strVal val="visible"/>
                                      </p:to>
                                    </p:set>
                                    <p:animEffect transition="in" filter="box(out)">
                                      <p:cBhvr>
                                        <p:cTn id="12" dur="750"/>
                                        <p:tgtEl>
                                          <p:spTgt spid="6">
                                            <p:graphicEl>
                                              <a:dgm id="{2A429A41-7D82-4FAB-B763-D59B5CB6615B}"/>
                                            </p:graphicEl>
                                          </p:spTgt>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6">
                                            <p:graphicEl>
                                              <a:dgm id="{9BD80421-3126-4CC8-B7CD-1D75244FDD84}"/>
                                            </p:graphicEl>
                                          </p:spTgt>
                                        </p:tgtEl>
                                        <p:attrNameLst>
                                          <p:attrName>style.visibility</p:attrName>
                                        </p:attrNameLst>
                                      </p:cBhvr>
                                      <p:to>
                                        <p:strVal val="visible"/>
                                      </p:to>
                                    </p:set>
                                    <p:animEffect transition="in" filter="box(out)">
                                      <p:cBhvr>
                                        <p:cTn id="15" dur="750"/>
                                        <p:tgtEl>
                                          <p:spTgt spid="6">
                                            <p:graphicEl>
                                              <a:dgm id="{9BD80421-3126-4CC8-B7CD-1D75244FDD84}"/>
                                            </p:graphicEl>
                                          </p:spTgt>
                                        </p:tgtEl>
                                      </p:cBhvr>
                                    </p:animEffect>
                                  </p:childTnLst>
                                </p:cTn>
                              </p:par>
                              <p:par>
                                <p:cTn id="16" presetID="4" presetClass="entr" presetSubtype="32" fill="hold" grpId="0" nodeType="withEffect">
                                  <p:stCondLst>
                                    <p:cond delay="0"/>
                                  </p:stCondLst>
                                  <p:childTnLst>
                                    <p:set>
                                      <p:cBhvr>
                                        <p:cTn id="17" dur="1" fill="hold">
                                          <p:stCondLst>
                                            <p:cond delay="0"/>
                                          </p:stCondLst>
                                        </p:cTn>
                                        <p:tgtEl>
                                          <p:spTgt spid="6">
                                            <p:graphicEl>
                                              <a:dgm id="{2F44E8A6-D6A8-451E-87E4-FC46D2B4AA1F}"/>
                                            </p:graphicEl>
                                          </p:spTgt>
                                        </p:tgtEl>
                                        <p:attrNameLst>
                                          <p:attrName>style.visibility</p:attrName>
                                        </p:attrNameLst>
                                      </p:cBhvr>
                                      <p:to>
                                        <p:strVal val="visible"/>
                                      </p:to>
                                    </p:set>
                                    <p:animEffect transition="in" filter="box(out)">
                                      <p:cBhvr>
                                        <p:cTn id="18" dur="750"/>
                                        <p:tgtEl>
                                          <p:spTgt spid="6">
                                            <p:graphicEl>
                                              <a:dgm id="{2F44E8A6-D6A8-451E-87E4-FC46D2B4AA1F}"/>
                                            </p:graphicEl>
                                          </p:spTgt>
                                        </p:tgtEl>
                                      </p:cBhvr>
                                    </p:animEffect>
                                  </p:childTnLst>
                                </p:cTn>
                              </p:par>
                              <p:par>
                                <p:cTn id="19" presetID="4" presetClass="entr" presetSubtype="32" fill="hold" grpId="0" nodeType="withEffect">
                                  <p:stCondLst>
                                    <p:cond delay="0"/>
                                  </p:stCondLst>
                                  <p:childTnLst>
                                    <p:set>
                                      <p:cBhvr>
                                        <p:cTn id="20" dur="1" fill="hold">
                                          <p:stCondLst>
                                            <p:cond delay="0"/>
                                          </p:stCondLst>
                                        </p:cTn>
                                        <p:tgtEl>
                                          <p:spTgt spid="6">
                                            <p:graphicEl>
                                              <a:dgm id="{982324FE-E138-4CDD-A294-BD83FD99E4E3}"/>
                                            </p:graphicEl>
                                          </p:spTgt>
                                        </p:tgtEl>
                                        <p:attrNameLst>
                                          <p:attrName>style.visibility</p:attrName>
                                        </p:attrNameLst>
                                      </p:cBhvr>
                                      <p:to>
                                        <p:strVal val="visible"/>
                                      </p:to>
                                    </p:set>
                                    <p:animEffect transition="in" filter="box(out)">
                                      <p:cBhvr>
                                        <p:cTn id="21" dur="750"/>
                                        <p:tgtEl>
                                          <p:spTgt spid="6">
                                            <p:graphicEl>
                                              <a:dgm id="{982324FE-E138-4CDD-A294-BD83FD99E4E3}"/>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6">
                                            <p:graphicEl>
                                              <a:dgm id="{2B60B362-E3A5-4629-89BD-BA9F86CC455B}"/>
                                            </p:graphicEl>
                                          </p:spTgt>
                                        </p:tgtEl>
                                        <p:attrNameLst>
                                          <p:attrName>style.visibility</p:attrName>
                                        </p:attrNameLst>
                                      </p:cBhvr>
                                      <p:to>
                                        <p:strVal val="visible"/>
                                      </p:to>
                                    </p:set>
                                    <p:animEffect transition="in" filter="box(out)">
                                      <p:cBhvr>
                                        <p:cTn id="26" dur="750"/>
                                        <p:tgtEl>
                                          <p:spTgt spid="6">
                                            <p:graphicEl>
                                              <a:dgm id="{2B60B362-E3A5-4629-89BD-BA9F86CC455B}"/>
                                            </p:graphicEl>
                                          </p:spTgt>
                                        </p:tgtEl>
                                      </p:cBhvr>
                                    </p:animEffect>
                                  </p:childTnLst>
                                </p:cTn>
                              </p:par>
                              <p:par>
                                <p:cTn id="27" presetID="4" presetClass="entr" presetSubtype="32" fill="hold" grpId="0" nodeType="withEffect">
                                  <p:stCondLst>
                                    <p:cond delay="0"/>
                                  </p:stCondLst>
                                  <p:childTnLst>
                                    <p:set>
                                      <p:cBhvr>
                                        <p:cTn id="28" dur="1" fill="hold">
                                          <p:stCondLst>
                                            <p:cond delay="0"/>
                                          </p:stCondLst>
                                        </p:cTn>
                                        <p:tgtEl>
                                          <p:spTgt spid="6">
                                            <p:graphicEl>
                                              <a:dgm id="{069FCD18-2FEB-4F0B-835B-50A1D4758B34}"/>
                                            </p:graphicEl>
                                          </p:spTgt>
                                        </p:tgtEl>
                                        <p:attrNameLst>
                                          <p:attrName>style.visibility</p:attrName>
                                        </p:attrNameLst>
                                      </p:cBhvr>
                                      <p:to>
                                        <p:strVal val="visible"/>
                                      </p:to>
                                    </p:set>
                                    <p:animEffect transition="in" filter="box(out)">
                                      <p:cBhvr>
                                        <p:cTn id="29" dur="750"/>
                                        <p:tgtEl>
                                          <p:spTgt spid="6">
                                            <p:graphicEl>
                                              <a:dgm id="{069FCD18-2FEB-4F0B-835B-50A1D4758B34}"/>
                                            </p:graphicEl>
                                          </p:spTgt>
                                        </p:tgtEl>
                                      </p:cBhvr>
                                    </p:animEffect>
                                  </p:childTnLst>
                                </p:cTn>
                              </p:par>
                              <p:par>
                                <p:cTn id="30" presetID="4" presetClass="entr" presetSubtype="32" fill="hold" grpId="0" nodeType="withEffect">
                                  <p:stCondLst>
                                    <p:cond delay="0"/>
                                  </p:stCondLst>
                                  <p:childTnLst>
                                    <p:set>
                                      <p:cBhvr>
                                        <p:cTn id="31" dur="1" fill="hold">
                                          <p:stCondLst>
                                            <p:cond delay="0"/>
                                          </p:stCondLst>
                                        </p:cTn>
                                        <p:tgtEl>
                                          <p:spTgt spid="6">
                                            <p:graphicEl>
                                              <a:dgm id="{86E9779B-CC77-4DA4-8AE8-6036FBD0117C}"/>
                                            </p:graphicEl>
                                          </p:spTgt>
                                        </p:tgtEl>
                                        <p:attrNameLst>
                                          <p:attrName>style.visibility</p:attrName>
                                        </p:attrNameLst>
                                      </p:cBhvr>
                                      <p:to>
                                        <p:strVal val="visible"/>
                                      </p:to>
                                    </p:set>
                                    <p:animEffect transition="in" filter="box(out)">
                                      <p:cBhvr>
                                        <p:cTn id="32" dur="750"/>
                                        <p:tgtEl>
                                          <p:spTgt spid="6">
                                            <p:graphicEl>
                                              <a:dgm id="{86E9779B-CC77-4DA4-8AE8-6036FBD0117C}"/>
                                            </p:graphicEl>
                                          </p:spTgt>
                                        </p:tgtEl>
                                      </p:cBhvr>
                                    </p:animEffect>
                                  </p:childTnLst>
                                </p:cTn>
                              </p:par>
                              <p:par>
                                <p:cTn id="33" presetID="4" presetClass="entr" presetSubtype="32" fill="hold" grpId="0" nodeType="withEffect">
                                  <p:stCondLst>
                                    <p:cond delay="0"/>
                                  </p:stCondLst>
                                  <p:childTnLst>
                                    <p:set>
                                      <p:cBhvr>
                                        <p:cTn id="34" dur="1" fill="hold">
                                          <p:stCondLst>
                                            <p:cond delay="0"/>
                                          </p:stCondLst>
                                        </p:cTn>
                                        <p:tgtEl>
                                          <p:spTgt spid="6">
                                            <p:graphicEl>
                                              <a:dgm id="{E745F520-CEF5-4CA1-868F-E37CCFF65408}"/>
                                            </p:graphicEl>
                                          </p:spTgt>
                                        </p:tgtEl>
                                        <p:attrNameLst>
                                          <p:attrName>style.visibility</p:attrName>
                                        </p:attrNameLst>
                                      </p:cBhvr>
                                      <p:to>
                                        <p:strVal val="visible"/>
                                      </p:to>
                                    </p:set>
                                    <p:animEffect transition="in" filter="box(out)">
                                      <p:cBhvr>
                                        <p:cTn id="35" dur="750"/>
                                        <p:tgtEl>
                                          <p:spTgt spid="6">
                                            <p:graphicEl>
                                              <a:dgm id="{E745F520-CEF5-4CA1-868F-E37CCFF65408}"/>
                                            </p:graphicEl>
                                          </p:spTgt>
                                        </p:tgtEl>
                                      </p:cBhvr>
                                    </p:animEffect>
                                  </p:childTnLst>
                                </p:cTn>
                              </p:par>
                              <p:par>
                                <p:cTn id="36" presetID="4" presetClass="entr" presetSubtype="32" fill="hold" grpId="0" nodeType="withEffect">
                                  <p:stCondLst>
                                    <p:cond delay="0"/>
                                  </p:stCondLst>
                                  <p:childTnLst>
                                    <p:set>
                                      <p:cBhvr>
                                        <p:cTn id="37" dur="1" fill="hold">
                                          <p:stCondLst>
                                            <p:cond delay="0"/>
                                          </p:stCondLst>
                                        </p:cTn>
                                        <p:tgtEl>
                                          <p:spTgt spid="6">
                                            <p:graphicEl>
                                              <a:dgm id="{B0CCEFD9-CFA8-42D7-A0D3-F8FB1AA895F4}"/>
                                            </p:graphicEl>
                                          </p:spTgt>
                                        </p:tgtEl>
                                        <p:attrNameLst>
                                          <p:attrName>style.visibility</p:attrName>
                                        </p:attrNameLst>
                                      </p:cBhvr>
                                      <p:to>
                                        <p:strVal val="visible"/>
                                      </p:to>
                                    </p:set>
                                    <p:animEffect transition="in" filter="box(out)">
                                      <p:cBhvr>
                                        <p:cTn id="38" dur="750"/>
                                        <p:tgtEl>
                                          <p:spTgt spid="6">
                                            <p:graphicEl>
                                              <a:dgm id="{B0CCEFD9-CFA8-42D7-A0D3-F8FB1AA895F4}"/>
                                            </p:graphicEl>
                                          </p:spTgt>
                                        </p:tgtEl>
                                      </p:cBhvr>
                                    </p:animEffect>
                                  </p:childTnLst>
                                </p:cTn>
                              </p:par>
                              <p:par>
                                <p:cTn id="39" presetID="4" presetClass="entr" presetSubtype="32" fill="hold" grpId="0" nodeType="withEffect">
                                  <p:stCondLst>
                                    <p:cond delay="0"/>
                                  </p:stCondLst>
                                  <p:childTnLst>
                                    <p:set>
                                      <p:cBhvr>
                                        <p:cTn id="40" dur="1" fill="hold">
                                          <p:stCondLst>
                                            <p:cond delay="0"/>
                                          </p:stCondLst>
                                        </p:cTn>
                                        <p:tgtEl>
                                          <p:spTgt spid="6">
                                            <p:graphicEl>
                                              <a:dgm id="{7056AF59-F169-43EE-8A7F-A0A129EF1300}"/>
                                            </p:graphicEl>
                                          </p:spTgt>
                                        </p:tgtEl>
                                        <p:attrNameLst>
                                          <p:attrName>style.visibility</p:attrName>
                                        </p:attrNameLst>
                                      </p:cBhvr>
                                      <p:to>
                                        <p:strVal val="visible"/>
                                      </p:to>
                                    </p:set>
                                    <p:animEffect transition="in" filter="box(out)">
                                      <p:cBhvr>
                                        <p:cTn id="41" dur="750"/>
                                        <p:tgtEl>
                                          <p:spTgt spid="6">
                                            <p:graphicEl>
                                              <a:dgm id="{7056AF59-F169-43EE-8A7F-A0A129EF1300}"/>
                                            </p:graphicEl>
                                          </p:spTgt>
                                        </p:tgtEl>
                                      </p:cBhvr>
                                    </p:animEffect>
                                  </p:childTnLst>
                                </p:cTn>
                              </p:par>
                              <p:par>
                                <p:cTn id="42" presetID="4" presetClass="entr" presetSubtype="32" fill="hold" grpId="0" nodeType="withEffect">
                                  <p:stCondLst>
                                    <p:cond delay="0"/>
                                  </p:stCondLst>
                                  <p:childTnLst>
                                    <p:set>
                                      <p:cBhvr>
                                        <p:cTn id="43" dur="1" fill="hold">
                                          <p:stCondLst>
                                            <p:cond delay="0"/>
                                          </p:stCondLst>
                                        </p:cTn>
                                        <p:tgtEl>
                                          <p:spTgt spid="6">
                                            <p:graphicEl>
                                              <a:dgm id="{4135EDEA-4FCA-4B8C-822D-0B25FB1B34E3}"/>
                                            </p:graphicEl>
                                          </p:spTgt>
                                        </p:tgtEl>
                                        <p:attrNameLst>
                                          <p:attrName>style.visibility</p:attrName>
                                        </p:attrNameLst>
                                      </p:cBhvr>
                                      <p:to>
                                        <p:strVal val="visible"/>
                                      </p:to>
                                    </p:set>
                                    <p:animEffect transition="in" filter="box(out)">
                                      <p:cBhvr>
                                        <p:cTn id="44" dur="750"/>
                                        <p:tgtEl>
                                          <p:spTgt spid="6">
                                            <p:graphicEl>
                                              <a:dgm id="{4135EDEA-4FCA-4B8C-822D-0B25FB1B34E3}"/>
                                            </p:graphicEl>
                                          </p:spTgt>
                                        </p:tgtEl>
                                      </p:cBhvr>
                                    </p:animEffect>
                                  </p:childTnLst>
                                </p:cTn>
                              </p:par>
                              <p:par>
                                <p:cTn id="45" presetID="4" presetClass="entr" presetSubtype="32" fill="hold" grpId="0" nodeType="withEffect">
                                  <p:stCondLst>
                                    <p:cond delay="0"/>
                                  </p:stCondLst>
                                  <p:childTnLst>
                                    <p:set>
                                      <p:cBhvr>
                                        <p:cTn id="46" dur="1" fill="hold">
                                          <p:stCondLst>
                                            <p:cond delay="0"/>
                                          </p:stCondLst>
                                        </p:cTn>
                                        <p:tgtEl>
                                          <p:spTgt spid="6">
                                            <p:graphicEl>
                                              <a:dgm id="{A2603F2F-F613-4DD5-865F-BF69289E1172}"/>
                                            </p:graphicEl>
                                          </p:spTgt>
                                        </p:tgtEl>
                                        <p:attrNameLst>
                                          <p:attrName>style.visibility</p:attrName>
                                        </p:attrNameLst>
                                      </p:cBhvr>
                                      <p:to>
                                        <p:strVal val="visible"/>
                                      </p:to>
                                    </p:set>
                                    <p:animEffect transition="in" filter="box(out)">
                                      <p:cBhvr>
                                        <p:cTn id="47" dur="750"/>
                                        <p:tgtEl>
                                          <p:spTgt spid="6">
                                            <p:graphicEl>
                                              <a:dgm id="{A2603F2F-F613-4DD5-865F-BF69289E1172}"/>
                                            </p:graphicEl>
                                          </p:spTgt>
                                        </p:tgtEl>
                                      </p:cBhvr>
                                    </p:animEffect>
                                  </p:childTnLst>
                                </p:cTn>
                              </p:par>
                              <p:par>
                                <p:cTn id="48" presetID="4" presetClass="entr" presetSubtype="32" fill="hold" grpId="0" nodeType="withEffect">
                                  <p:stCondLst>
                                    <p:cond delay="0"/>
                                  </p:stCondLst>
                                  <p:childTnLst>
                                    <p:set>
                                      <p:cBhvr>
                                        <p:cTn id="49" dur="1" fill="hold">
                                          <p:stCondLst>
                                            <p:cond delay="0"/>
                                          </p:stCondLst>
                                        </p:cTn>
                                        <p:tgtEl>
                                          <p:spTgt spid="6">
                                            <p:graphicEl>
                                              <a:dgm id="{53616737-C38F-489C-8008-1532BC47FFBD}"/>
                                            </p:graphicEl>
                                          </p:spTgt>
                                        </p:tgtEl>
                                        <p:attrNameLst>
                                          <p:attrName>style.visibility</p:attrName>
                                        </p:attrNameLst>
                                      </p:cBhvr>
                                      <p:to>
                                        <p:strVal val="visible"/>
                                      </p:to>
                                    </p:set>
                                    <p:animEffect transition="in" filter="box(out)">
                                      <p:cBhvr>
                                        <p:cTn id="50" dur="750"/>
                                        <p:tgtEl>
                                          <p:spTgt spid="6">
                                            <p:graphicEl>
                                              <a:dgm id="{53616737-C38F-489C-8008-1532BC47FFBD}"/>
                                            </p:graphicEl>
                                          </p:spTgt>
                                        </p:tgtEl>
                                      </p:cBhvr>
                                    </p:animEffect>
                                  </p:childTnLst>
                                </p:cTn>
                              </p:par>
                              <p:par>
                                <p:cTn id="51" presetID="4" presetClass="entr" presetSubtype="32" fill="hold" grpId="0" nodeType="withEffect">
                                  <p:stCondLst>
                                    <p:cond delay="0"/>
                                  </p:stCondLst>
                                  <p:childTnLst>
                                    <p:set>
                                      <p:cBhvr>
                                        <p:cTn id="52" dur="1" fill="hold">
                                          <p:stCondLst>
                                            <p:cond delay="0"/>
                                          </p:stCondLst>
                                        </p:cTn>
                                        <p:tgtEl>
                                          <p:spTgt spid="6">
                                            <p:graphicEl>
                                              <a:dgm id="{3F849156-F32F-4515-B8CF-23767F7A6EEE}"/>
                                            </p:graphicEl>
                                          </p:spTgt>
                                        </p:tgtEl>
                                        <p:attrNameLst>
                                          <p:attrName>style.visibility</p:attrName>
                                        </p:attrNameLst>
                                      </p:cBhvr>
                                      <p:to>
                                        <p:strVal val="visible"/>
                                      </p:to>
                                    </p:set>
                                    <p:animEffect transition="in" filter="box(out)">
                                      <p:cBhvr>
                                        <p:cTn id="53" dur="750"/>
                                        <p:tgtEl>
                                          <p:spTgt spid="6">
                                            <p:graphicEl>
                                              <a:dgm id="{3F849156-F32F-4515-B8CF-23767F7A6EE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AtOnc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E7B307C4-55CB-48DA-8B4C-EE20AB551A8A}" type="slidenum">
              <a:rPr lang="sr-Latn-ME"/>
              <a:pPr>
                <a:defRPr/>
              </a:pPr>
              <a:t>7</a:t>
            </a:fld>
            <a:endParaRPr lang="sr-Latn-ME"/>
          </a:p>
        </p:txBody>
      </p:sp>
      <p:sp>
        <p:nvSpPr>
          <p:cNvPr id="4" name="Title 3"/>
          <p:cNvSpPr>
            <a:spLocks noGrp="1"/>
          </p:cNvSpPr>
          <p:nvPr>
            <p:ph type="title"/>
          </p:nvPr>
        </p:nvSpPr>
        <p:spPr/>
        <p:txBody>
          <a:bodyPr rtlCol="0">
            <a:normAutofit fontScale="90000"/>
          </a:bodyPr>
          <a:lstStyle/>
          <a:p>
            <a:pPr fontAlgn="auto">
              <a:spcAft>
                <a:spcPts val="0"/>
              </a:spcAft>
              <a:defRPr/>
            </a:pPr>
            <a:r>
              <a:rPr lang="sr-Latn-ME" dirty="0" smtClean="0"/>
              <a:t>Jednostruko napajani kratki spoj</a:t>
            </a:r>
            <a:endParaRPr lang="sr-Latn-ME" dirty="0"/>
          </a:p>
        </p:txBody>
      </p:sp>
      <p:pic>
        <p:nvPicPr>
          <p:cNvPr id="45060"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736725"/>
            <a:ext cx="565785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5613" y="3429000"/>
            <a:ext cx="5761037"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5763" y="5181600"/>
            <a:ext cx="5830887"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95" name="Group 19"/>
          <p:cNvGrpSpPr>
            <a:grpSpLocks/>
          </p:cNvGrpSpPr>
          <p:nvPr/>
        </p:nvGrpSpPr>
        <p:grpSpPr bwMode="auto">
          <a:xfrm>
            <a:off x="963613" y="1676400"/>
            <a:ext cx="8027987" cy="4202113"/>
            <a:chOff x="685800" y="1524000"/>
            <a:chExt cx="8027437" cy="4202776"/>
          </a:xfrm>
        </p:grpSpPr>
        <p:grpSp>
          <p:nvGrpSpPr>
            <p:cNvPr id="7608" name="Group 14"/>
            <p:cNvGrpSpPr>
              <a:grpSpLocks/>
            </p:cNvGrpSpPr>
            <p:nvPr/>
          </p:nvGrpSpPr>
          <p:grpSpPr bwMode="auto">
            <a:xfrm>
              <a:off x="685800" y="1524000"/>
              <a:ext cx="8027437" cy="4202776"/>
              <a:chOff x="762000" y="1553528"/>
              <a:chExt cx="7467600" cy="4724400"/>
            </a:xfrm>
          </p:grpSpPr>
          <p:graphicFrame>
            <p:nvGraphicFramePr>
              <p:cNvPr id="16" name="Diagram 15"/>
              <p:cNvGraphicFramePr/>
              <p:nvPr/>
            </p:nvGraphicFramePr>
            <p:xfrm>
              <a:off x="762000" y="1553528"/>
              <a:ext cx="74676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610" name="TextBox 16"/>
              <p:cNvSpPr txBox="1">
                <a:spLocks noChangeArrowheads="1"/>
              </p:cNvSpPr>
              <p:nvPr/>
            </p:nvSpPr>
            <p:spPr bwMode="auto">
              <a:xfrm>
                <a:off x="3581400" y="2075152"/>
                <a:ext cx="1676400" cy="93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icrosoft Sans Serif" pitchFamily="34" charset="0"/>
                    <a:cs typeface="Arial" charset="0"/>
                  </a:defRPr>
                </a:lvl1pPr>
                <a:lvl2pPr marL="742950" indent="-285750">
                  <a:defRPr>
                    <a:solidFill>
                      <a:schemeClr val="tx1"/>
                    </a:solidFill>
                    <a:latin typeface="Microsoft Sans Serif" pitchFamily="34" charset="0"/>
                    <a:cs typeface="Arial" charset="0"/>
                  </a:defRPr>
                </a:lvl2pPr>
                <a:lvl3pPr marL="1143000" indent="-228600">
                  <a:defRPr>
                    <a:solidFill>
                      <a:schemeClr val="tx1"/>
                    </a:solidFill>
                    <a:latin typeface="Microsoft Sans Serif" pitchFamily="34" charset="0"/>
                    <a:cs typeface="Arial" charset="0"/>
                  </a:defRPr>
                </a:lvl3pPr>
                <a:lvl4pPr marL="1600200" indent="-228600">
                  <a:defRPr>
                    <a:solidFill>
                      <a:schemeClr val="tx1"/>
                    </a:solidFill>
                    <a:latin typeface="Microsoft Sans Serif" pitchFamily="34" charset="0"/>
                    <a:cs typeface="Arial" charset="0"/>
                  </a:defRPr>
                </a:lvl4pPr>
                <a:lvl5pPr marL="2057400" indent="-228600">
                  <a:defRPr>
                    <a:solidFill>
                      <a:schemeClr val="tx1"/>
                    </a:solidFill>
                    <a:latin typeface="Microsoft Sans Serif" pitchFamily="34" charset="0"/>
                    <a:cs typeface="Arial" charset="0"/>
                  </a:defRPr>
                </a:lvl5pPr>
                <a:lvl6pPr marL="2514600" indent="-228600" fontAlgn="base">
                  <a:spcBef>
                    <a:spcPct val="0"/>
                  </a:spcBef>
                  <a:spcAft>
                    <a:spcPct val="0"/>
                  </a:spcAft>
                  <a:defRPr>
                    <a:solidFill>
                      <a:schemeClr val="tx1"/>
                    </a:solidFill>
                    <a:latin typeface="Microsoft Sans Serif" pitchFamily="34" charset="0"/>
                    <a:cs typeface="Arial" charset="0"/>
                  </a:defRPr>
                </a:lvl6pPr>
                <a:lvl7pPr marL="2971800" indent="-228600" fontAlgn="base">
                  <a:spcBef>
                    <a:spcPct val="0"/>
                  </a:spcBef>
                  <a:spcAft>
                    <a:spcPct val="0"/>
                  </a:spcAft>
                  <a:defRPr>
                    <a:solidFill>
                      <a:schemeClr val="tx1"/>
                    </a:solidFill>
                    <a:latin typeface="Microsoft Sans Serif" pitchFamily="34" charset="0"/>
                    <a:cs typeface="Arial" charset="0"/>
                  </a:defRPr>
                </a:lvl7pPr>
                <a:lvl8pPr marL="3429000" indent="-228600" fontAlgn="base">
                  <a:spcBef>
                    <a:spcPct val="0"/>
                  </a:spcBef>
                  <a:spcAft>
                    <a:spcPct val="0"/>
                  </a:spcAft>
                  <a:defRPr>
                    <a:solidFill>
                      <a:schemeClr val="tx1"/>
                    </a:solidFill>
                    <a:latin typeface="Microsoft Sans Serif" pitchFamily="34" charset="0"/>
                    <a:cs typeface="Arial" charset="0"/>
                  </a:defRPr>
                </a:lvl8pPr>
                <a:lvl9pPr marL="3886200" indent="-228600" fontAlgn="base">
                  <a:spcBef>
                    <a:spcPct val="0"/>
                  </a:spcBef>
                  <a:spcAft>
                    <a:spcPct val="0"/>
                  </a:spcAft>
                  <a:defRPr>
                    <a:solidFill>
                      <a:schemeClr val="tx1"/>
                    </a:solidFill>
                    <a:latin typeface="Microsoft Sans Serif" pitchFamily="34" charset="0"/>
                    <a:cs typeface="Arial" charset="0"/>
                  </a:defRPr>
                </a:lvl9pPr>
              </a:lstStyle>
              <a:p>
                <a:pPr algn="ctr"/>
                <a:r>
                  <a:rPr lang="sr-Latn-ME" sz="1600"/>
                  <a:t>Termička struja kratkog spoja</a:t>
                </a:r>
              </a:p>
            </p:txBody>
          </p:sp>
          <p:sp>
            <p:nvSpPr>
              <p:cNvPr id="7611" name="TextBox 17"/>
              <p:cNvSpPr txBox="1">
                <a:spLocks noChangeArrowheads="1"/>
              </p:cNvSpPr>
              <p:nvPr/>
            </p:nvSpPr>
            <p:spPr bwMode="auto">
              <a:xfrm>
                <a:off x="5935054" y="2075152"/>
                <a:ext cx="1961997" cy="65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icrosoft Sans Serif" pitchFamily="34" charset="0"/>
                    <a:cs typeface="Arial" charset="0"/>
                  </a:defRPr>
                </a:lvl1pPr>
                <a:lvl2pPr marL="742950" indent="-285750">
                  <a:defRPr>
                    <a:solidFill>
                      <a:schemeClr val="tx1"/>
                    </a:solidFill>
                    <a:latin typeface="Microsoft Sans Serif" pitchFamily="34" charset="0"/>
                    <a:cs typeface="Arial" charset="0"/>
                  </a:defRPr>
                </a:lvl2pPr>
                <a:lvl3pPr marL="1143000" indent="-228600">
                  <a:defRPr>
                    <a:solidFill>
                      <a:schemeClr val="tx1"/>
                    </a:solidFill>
                    <a:latin typeface="Microsoft Sans Serif" pitchFamily="34" charset="0"/>
                    <a:cs typeface="Arial" charset="0"/>
                  </a:defRPr>
                </a:lvl3pPr>
                <a:lvl4pPr marL="1600200" indent="-228600">
                  <a:defRPr>
                    <a:solidFill>
                      <a:schemeClr val="tx1"/>
                    </a:solidFill>
                    <a:latin typeface="Microsoft Sans Serif" pitchFamily="34" charset="0"/>
                    <a:cs typeface="Arial" charset="0"/>
                  </a:defRPr>
                </a:lvl4pPr>
                <a:lvl5pPr marL="2057400" indent="-228600">
                  <a:defRPr>
                    <a:solidFill>
                      <a:schemeClr val="tx1"/>
                    </a:solidFill>
                    <a:latin typeface="Microsoft Sans Serif" pitchFamily="34" charset="0"/>
                    <a:cs typeface="Arial" charset="0"/>
                  </a:defRPr>
                </a:lvl5pPr>
                <a:lvl6pPr marL="2514600" indent="-228600" fontAlgn="base">
                  <a:spcBef>
                    <a:spcPct val="0"/>
                  </a:spcBef>
                  <a:spcAft>
                    <a:spcPct val="0"/>
                  </a:spcAft>
                  <a:defRPr>
                    <a:solidFill>
                      <a:schemeClr val="tx1"/>
                    </a:solidFill>
                    <a:latin typeface="Microsoft Sans Serif" pitchFamily="34" charset="0"/>
                    <a:cs typeface="Arial" charset="0"/>
                  </a:defRPr>
                </a:lvl6pPr>
                <a:lvl7pPr marL="2971800" indent="-228600" fontAlgn="base">
                  <a:spcBef>
                    <a:spcPct val="0"/>
                  </a:spcBef>
                  <a:spcAft>
                    <a:spcPct val="0"/>
                  </a:spcAft>
                  <a:defRPr>
                    <a:solidFill>
                      <a:schemeClr val="tx1"/>
                    </a:solidFill>
                    <a:latin typeface="Microsoft Sans Serif" pitchFamily="34" charset="0"/>
                    <a:cs typeface="Arial" charset="0"/>
                  </a:defRPr>
                </a:lvl7pPr>
                <a:lvl8pPr marL="3429000" indent="-228600" fontAlgn="base">
                  <a:spcBef>
                    <a:spcPct val="0"/>
                  </a:spcBef>
                  <a:spcAft>
                    <a:spcPct val="0"/>
                  </a:spcAft>
                  <a:defRPr>
                    <a:solidFill>
                      <a:schemeClr val="tx1"/>
                    </a:solidFill>
                    <a:latin typeface="Microsoft Sans Serif" pitchFamily="34" charset="0"/>
                    <a:cs typeface="Arial" charset="0"/>
                  </a:defRPr>
                </a:lvl8pPr>
                <a:lvl9pPr marL="3886200" indent="-228600" fontAlgn="base">
                  <a:spcBef>
                    <a:spcPct val="0"/>
                  </a:spcBef>
                  <a:spcAft>
                    <a:spcPct val="0"/>
                  </a:spcAft>
                  <a:defRPr>
                    <a:solidFill>
                      <a:schemeClr val="tx1"/>
                    </a:solidFill>
                    <a:latin typeface="Microsoft Sans Serif" pitchFamily="34" charset="0"/>
                    <a:cs typeface="Arial" charset="0"/>
                  </a:defRPr>
                </a:lvl9pPr>
              </a:lstStyle>
              <a:p>
                <a:pPr algn="ctr"/>
                <a:r>
                  <a:rPr lang="sr-Latn-ME" sz="1600"/>
                  <a:t>Simetrična struja isključenja</a:t>
                </a:r>
              </a:p>
            </p:txBody>
          </p:sp>
          <p:sp>
            <p:nvSpPr>
              <p:cNvPr id="7612" name="TextBox 18"/>
              <p:cNvSpPr txBox="1">
                <a:spLocks noChangeArrowheads="1"/>
              </p:cNvSpPr>
              <p:nvPr/>
            </p:nvSpPr>
            <p:spPr bwMode="auto">
              <a:xfrm>
                <a:off x="1066800" y="2075152"/>
                <a:ext cx="1981200" cy="65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icrosoft Sans Serif" pitchFamily="34" charset="0"/>
                    <a:cs typeface="Arial" charset="0"/>
                  </a:defRPr>
                </a:lvl1pPr>
                <a:lvl2pPr marL="742950" indent="-285750">
                  <a:defRPr>
                    <a:solidFill>
                      <a:schemeClr val="tx1"/>
                    </a:solidFill>
                    <a:latin typeface="Microsoft Sans Serif" pitchFamily="34" charset="0"/>
                    <a:cs typeface="Arial" charset="0"/>
                  </a:defRPr>
                </a:lvl2pPr>
                <a:lvl3pPr marL="1143000" indent="-228600">
                  <a:defRPr>
                    <a:solidFill>
                      <a:schemeClr val="tx1"/>
                    </a:solidFill>
                    <a:latin typeface="Microsoft Sans Serif" pitchFamily="34" charset="0"/>
                    <a:cs typeface="Arial" charset="0"/>
                  </a:defRPr>
                </a:lvl3pPr>
                <a:lvl4pPr marL="1600200" indent="-228600">
                  <a:defRPr>
                    <a:solidFill>
                      <a:schemeClr val="tx1"/>
                    </a:solidFill>
                    <a:latin typeface="Microsoft Sans Serif" pitchFamily="34" charset="0"/>
                    <a:cs typeface="Arial" charset="0"/>
                  </a:defRPr>
                </a:lvl4pPr>
                <a:lvl5pPr marL="2057400" indent="-228600">
                  <a:defRPr>
                    <a:solidFill>
                      <a:schemeClr val="tx1"/>
                    </a:solidFill>
                    <a:latin typeface="Microsoft Sans Serif" pitchFamily="34" charset="0"/>
                    <a:cs typeface="Arial" charset="0"/>
                  </a:defRPr>
                </a:lvl5pPr>
                <a:lvl6pPr marL="2514600" indent="-228600" fontAlgn="base">
                  <a:spcBef>
                    <a:spcPct val="0"/>
                  </a:spcBef>
                  <a:spcAft>
                    <a:spcPct val="0"/>
                  </a:spcAft>
                  <a:defRPr>
                    <a:solidFill>
                      <a:schemeClr val="tx1"/>
                    </a:solidFill>
                    <a:latin typeface="Microsoft Sans Serif" pitchFamily="34" charset="0"/>
                    <a:cs typeface="Arial" charset="0"/>
                  </a:defRPr>
                </a:lvl6pPr>
                <a:lvl7pPr marL="2971800" indent="-228600" fontAlgn="base">
                  <a:spcBef>
                    <a:spcPct val="0"/>
                  </a:spcBef>
                  <a:spcAft>
                    <a:spcPct val="0"/>
                  </a:spcAft>
                  <a:defRPr>
                    <a:solidFill>
                      <a:schemeClr val="tx1"/>
                    </a:solidFill>
                    <a:latin typeface="Microsoft Sans Serif" pitchFamily="34" charset="0"/>
                    <a:cs typeface="Arial" charset="0"/>
                  </a:defRPr>
                </a:lvl7pPr>
                <a:lvl8pPr marL="3429000" indent="-228600" fontAlgn="base">
                  <a:spcBef>
                    <a:spcPct val="0"/>
                  </a:spcBef>
                  <a:spcAft>
                    <a:spcPct val="0"/>
                  </a:spcAft>
                  <a:defRPr>
                    <a:solidFill>
                      <a:schemeClr val="tx1"/>
                    </a:solidFill>
                    <a:latin typeface="Microsoft Sans Serif" pitchFamily="34" charset="0"/>
                    <a:cs typeface="Arial" charset="0"/>
                  </a:defRPr>
                </a:lvl8pPr>
                <a:lvl9pPr marL="3886200" indent="-228600" fontAlgn="base">
                  <a:spcBef>
                    <a:spcPct val="0"/>
                  </a:spcBef>
                  <a:spcAft>
                    <a:spcPct val="0"/>
                  </a:spcAft>
                  <a:defRPr>
                    <a:solidFill>
                      <a:schemeClr val="tx1"/>
                    </a:solidFill>
                    <a:latin typeface="Microsoft Sans Serif" pitchFamily="34" charset="0"/>
                    <a:cs typeface="Arial" charset="0"/>
                  </a:defRPr>
                </a:lvl9pPr>
              </a:lstStyle>
              <a:p>
                <a:pPr algn="ctr"/>
                <a:r>
                  <a:rPr lang="sr-Latn-ME" sz="1600"/>
                  <a:t>Udarna struja kratkog spoja</a:t>
                </a:r>
              </a:p>
            </p:txBody>
          </p:sp>
        </p:grpSp>
        <p:graphicFrame>
          <p:nvGraphicFramePr>
            <p:cNvPr id="7590" name="Object 422"/>
            <p:cNvGraphicFramePr>
              <a:graphicFrameLocks noChangeAspect="1"/>
            </p:cNvGraphicFramePr>
            <p:nvPr/>
          </p:nvGraphicFramePr>
          <p:xfrm>
            <a:off x="1371600" y="3581400"/>
            <a:ext cx="1485540" cy="380700"/>
          </p:xfrm>
          <a:graphic>
            <a:graphicData uri="http://schemas.openxmlformats.org/presentationml/2006/ole">
              <mc:AlternateContent xmlns:mc="http://schemas.openxmlformats.org/markup-compatibility/2006">
                <mc:Choice xmlns:v="urn:schemas-microsoft-com:vml" Requires="v">
                  <p:oleObj spid="_x0000_s7643" name="Equation" r:id="rId9" imgW="990360" imgH="253800" progId="Equation.DSMT4">
                    <p:embed/>
                  </p:oleObj>
                </mc:Choice>
                <mc:Fallback>
                  <p:oleObj name="Equation" r:id="rId9" imgW="990360" imgH="253800" progId="Equation.DSMT4">
                    <p:embed/>
                    <p:pic>
                      <p:nvPicPr>
                        <p:cNvPr id="0" name="Object 4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1600" y="3581400"/>
                          <a:ext cx="1485540" cy="38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591" name="Object 423"/>
            <p:cNvGraphicFramePr>
              <a:graphicFrameLocks noChangeAspect="1"/>
            </p:cNvGraphicFramePr>
            <p:nvPr/>
          </p:nvGraphicFramePr>
          <p:xfrm>
            <a:off x="3962400" y="3581400"/>
            <a:ext cx="1447740" cy="380700"/>
          </p:xfrm>
          <a:graphic>
            <a:graphicData uri="http://schemas.openxmlformats.org/presentationml/2006/ole">
              <mc:AlternateContent xmlns:mc="http://schemas.openxmlformats.org/markup-compatibility/2006">
                <mc:Choice xmlns:v="urn:schemas-microsoft-com:vml" Requires="v">
                  <p:oleObj spid="_x0000_s7644" name="Equation" r:id="rId11" imgW="965160" imgH="253800" progId="Equation.DSMT4">
                    <p:embed/>
                  </p:oleObj>
                </mc:Choice>
                <mc:Fallback>
                  <p:oleObj name="Equation" r:id="rId11" imgW="965160" imgH="253800" progId="Equation.DSMT4">
                    <p:embed/>
                    <p:pic>
                      <p:nvPicPr>
                        <p:cNvPr id="0" name="Object 4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2400" y="3581400"/>
                          <a:ext cx="1447740" cy="38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592" name="Object 424"/>
            <p:cNvGraphicFramePr>
              <a:graphicFrameLocks noChangeAspect="1"/>
            </p:cNvGraphicFramePr>
            <p:nvPr/>
          </p:nvGraphicFramePr>
          <p:xfrm>
            <a:off x="1066800" y="4191000"/>
            <a:ext cx="2038350" cy="304800"/>
          </p:xfrm>
          <a:graphic>
            <a:graphicData uri="http://schemas.openxmlformats.org/presentationml/2006/ole">
              <mc:AlternateContent xmlns:mc="http://schemas.openxmlformats.org/markup-compatibility/2006">
                <mc:Choice xmlns:v="urn:schemas-microsoft-com:vml" Requires="v">
                  <p:oleObj spid="_x0000_s7645" name="Equation" r:id="rId13" imgW="1358640" imgH="203040" progId="Equation.DSMT4">
                    <p:embed/>
                  </p:oleObj>
                </mc:Choice>
                <mc:Fallback>
                  <p:oleObj name="Equation" r:id="rId13" imgW="1358640" imgH="203040" progId="Equation.DSMT4">
                    <p:embed/>
                    <p:pic>
                      <p:nvPicPr>
                        <p:cNvPr id="0" name="Object 4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66800" y="4191000"/>
                          <a:ext cx="2038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593" name="Object 425"/>
            <p:cNvGraphicFramePr>
              <a:graphicFrameLocks noChangeAspect="1"/>
            </p:cNvGraphicFramePr>
            <p:nvPr/>
          </p:nvGraphicFramePr>
          <p:xfrm>
            <a:off x="6960637" y="3581400"/>
            <a:ext cx="571320" cy="361800"/>
          </p:xfrm>
          <a:graphic>
            <a:graphicData uri="http://schemas.openxmlformats.org/presentationml/2006/ole">
              <mc:AlternateContent xmlns:mc="http://schemas.openxmlformats.org/markup-compatibility/2006">
                <mc:Choice xmlns:v="urn:schemas-microsoft-com:vml" Requires="v">
                  <p:oleObj spid="_x0000_s7646" name="Equation" r:id="rId15" imgW="380880" imgH="241200" progId="Equation.DSMT4">
                    <p:embed/>
                  </p:oleObj>
                </mc:Choice>
                <mc:Fallback>
                  <p:oleObj name="Equation" r:id="rId15" imgW="380880" imgH="241200" progId="Equation.DSMT4">
                    <p:embed/>
                    <p:pic>
                      <p:nvPicPr>
                        <p:cNvPr id="0" name="Object 42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60637" y="3581400"/>
                          <a:ext cx="571320" cy="36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7594" name="Object 426"/>
          <p:cNvGraphicFramePr>
            <a:graphicFrameLocks noChangeAspect="1"/>
          </p:cNvGraphicFramePr>
          <p:nvPr/>
        </p:nvGraphicFramePr>
        <p:xfrm>
          <a:off x="7105650" y="4267200"/>
          <a:ext cx="819150" cy="361950"/>
        </p:xfrm>
        <a:graphic>
          <a:graphicData uri="http://schemas.openxmlformats.org/presentationml/2006/ole">
            <mc:AlternateContent xmlns:mc="http://schemas.openxmlformats.org/markup-compatibility/2006">
              <mc:Choice xmlns:v="urn:schemas-microsoft-com:vml" Requires="v">
                <p:oleObj spid="_x0000_s7647" name="Equation" r:id="rId17" imgW="545863" imgH="241195" progId="Equation.DSMT4">
                  <p:embed/>
                </p:oleObj>
              </mc:Choice>
              <mc:Fallback>
                <p:oleObj name="Equation" r:id="rId17" imgW="545863" imgH="241195" progId="Equation.DSMT4">
                  <p:embed/>
                  <p:pic>
                    <p:nvPicPr>
                      <p:cNvPr id="0" name="Object 42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05650" y="4267200"/>
                        <a:ext cx="8191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1"/>
          </p:nvPr>
        </p:nvSpPr>
        <p:spPr/>
        <p:txBody>
          <a:bodyPr/>
          <a:lstStyle/>
          <a:p>
            <a:pPr>
              <a:defRPr/>
            </a:pPr>
            <a:fld id="{9412866B-F335-4CC8-9442-6E19C650B295}" type="slidenum">
              <a:rPr lang="sr-Latn-ME"/>
              <a:pPr>
                <a:defRPr/>
              </a:pPr>
              <a:t>8</a:t>
            </a:fld>
            <a:endParaRPr lang="sr-Latn-ME"/>
          </a:p>
        </p:txBody>
      </p:sp>
      <p:sp>
        <p:nvSpPr>
          <p:cNvPr id="4" name="Title 3"/>
          <p:cNvSpPr>
            <a:spLocks noGrp="1"/>
          </p:cNvSpPr>
          <p:nvPr>
            <p:ph type="title"/>
          </p:nvPr>
        </p:nvSpPr>
        <p:spPr/>
        <p:txBody>
          <a:bodyPr rtlCol="0">
            <a:normAutofit fontScale="90000"/>
          </a:bodyPr>
          <a:lstStyle/>
          <a:p>
            <a:pPr fontAlgn="auto">
              <a:spcAft>
                <a:spcPts val="0"/>
              </a:spcAft>
              <a:defRPr/>
            </a:pPr>
            <a:r>
              <a:rPr lang="sr-Latn-ME" dirty="0" smtClean="0"/>
              <a:t>Jednostruko napajani kratki spoj</a:t>
            </a:r>
            <a:endParaRPr lang="sr-Latn-ME" dirty="0"/>
          </a:p>
        </p:txBody>
      </p:sp>
      <p:sp>
        <p:nvSpPr>
          <p:cNvPr id="759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sr-Latn-ME">
              <a:latin typeface="Microsoft Sans Serif" pitchFamily="34" charset="0"/>
            </a:endParaRPr>
          </a:p>
        </p:txBody>
      </p:sp>
      <p:sp>
        <p:nvSpPr>
          <p:cNvPr id="760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sr-Latn-ME">
              <a:latin typeface="Microsoft Sans Serif" pitchFamily="34" charset="0"/>
            </a:endParaRPr>
          </a:p>
        </p:txBody>
      </p:sp>
      <p:sp>
        <p:nvSpPr>
          <p:cNvPr id="7601"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sr-Latn-ME">
              <a:latin typeface="Microsoft Sans Serif" pitchFamily="34" charset="0"/>
            </a:endParaRPr>
          </a:p>
        </p:txBody>
      </p:sp>
      <p:sp>
        <p:nvSpPr>
          <p:cNvPr id="7602"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sr-Latn-ME">
              <a:latin typeface="Microsoft Sans Serif" pitchFamily="34" charset="0"/>
            </a:endParaRPr>
          </a:p>
        </p:txBody>
      </p:sp>
      <p:pic>
        <p:nvPicPr>
          <p:cNvPr id="21" name="Picture 20"/>
          <p:cNvPicPr>
            <a:picLocks noChangeAspect="1"/>
          </p:cNvPicPr>
          <p:nvPr/>
        </p:nvPicPr>
        <p:blipFill>
          <a:blip r:embed="rId19">
            <a:extLst>
              <a:ext uri="{28A0092B-C50C-407E-A947-70E740481C1C}">
                <a14:useLocalDpi xmlns:a14="http://schemas.microsoft.com/office/drawing/2010/main" val="0"/>
              </a:ext>
            </a:extLst>
          </a:blip>
          <a:srcRect l="5237" r="5576"/>
          <a:stretch>
            <a:fillRect/>
          </a:stretch>
        </p:blipFill>
        <p:spPr bwMode="auto">
          <a:xfrm>
            <a:off x="1828800" y="5105400"/>
            <a:ext cx="10985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04" name="Picture 22"/>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4475163" y="4419600"/>
            <a:ext cx="116363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05" name="Picture 23"/>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4475163" y="5143500"/>
            <a:ext cx="116363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06" name="Picture 24"/>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7085013" y="5105400"/>
            <a:ext cx="1109662"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23" cstate="print">
            <a:extLst>
              <a:ext uri="{28A0092B-C50C-407E-A947-70E740481C1C}">
                <a14:useLocalDpi xmlns:a14="http://schemas.microsoft.com/office/drawing/2010/main" val="0"/>
              </a:ext>
            </a:extLst>
          </a:blip>
          <a:srcRect l="4126" r="5576"/>
          <a:stretch>
            <a:fillRect/>
          </a:stretch>
        </p:blipFill>
        <p:spPr bwMode="auto">
          <a:xfrm>
            <a:off x="1268413" y="1890713"/>
            <a:ext cx="7494587" cy="39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nodeType="clickPar">
                      <p:stCondLst>
                        <p:cond delay="0"/>
                      </p:stCondLst>
                      <p:childTnLst>
                        <p:par>
                          <p:cTn id="4" fill="hold" nodeType="withGroup">
                            <p:stCondLst>
                              <p:cond delay="0"/>
                            </p:stCondLst>
                            <p:childTnLst>
                              <p:par>
                                <p:cTn id="5" presetID="53" presetClass="entr" presetSubtype="52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anim calcmode="lin" valueType="num">
                                      <p:cBhvr>
                                        <p:cTn id="10" dur="500" fill="hold"/>
                                        <p:tgtEl>
                                          <p:spTgt spid="22"/>
                                        </p:tgtEl>
                                        <p:attrNameLst>
                                          <p:attrName>ppt_x</p:attrName>
                                        </p:attrNameLst>
                                      </p:cBhvr>
                                      <p:tavLst>
                                        <p:tav tm="0">
                                          <p:val>
                                            <p:fltVal val="0.5"/>
                                          </p:val>
                                        </p:tav>
                                        <p:tav tm="100000">
                                          <p:val>
                                            <p:strVal val="#ppt_x"/>
                                          </p:val>
                                        </p:tav>
                                      </p:tavLst>
                                    </p:anim>
                                    <p:anim calcmode="lin" valueType="num">
                                      <p:cBhvr>
                                        <p:cTn id="11" dur="500" fill="hold"/>
                                        <p:tgtEl>
                                          <p:spTgt spid="22"/>
                                        </p:tgtEl>
                                        <p:attrNameLst>
                                          <p:attrName>ppt_y</p:attrName>
                                        </p:attrNameLst>
                                      </p:cBhvr>
                                      <p:tavLst>
                                        <p:tav tm="0">
                                          <p:val>
                                            <p:fltVal val="0.5"/>
                                          </p:val>
                                        </p:tav>
                                        <p:tav tm="100000">
                                          <p:val>
                                            <p:strVal val="#ppt_y"/>
                                          </p:val>
                                        </p:tav>
                                      </p:tavLst>
                                    </p:anim>
                                  </p:childTnLst>
                                </p:cTn>
                              </p:par>
                            </p:childTnLst>
                          </p:cTn>
                        </p:par>
                      </p:childTnLst>
                    </p:cTn>
                  </p:par>
                </p:childTnLst>
              </p:cTn>
              <p:nextCondLst>
                <p:cond evt="onClick" delay="0">
                  <p:tgtEl>
                    <p:spTgt spid="21"/>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2E1887E2-DD21-4B4B-AD00-E37A7EA67644}" type="slidenum">
              <a:rPr lang="sr-Latn-ME"/>
              <a:pPr>
                <a:defRPr/>
              </a:pPr>
              <a:t>9</a:t>
            </a:fld>
            <a:endParaRPr lang="sr-Latn-ME"/>
          </a:p>
        </p:txBody>
      </p:sp>
      <p:sp>
        <p:nvSpPr>
          <p:cNvPr id="4" name="Title 3"/>
          <p:cNvSpPr>
            <a:spLocks noGrp="1"/>
          </p:cNvSpPr>
          <p:nvPr>
            <p:ph type="title"/>
          </p:nvPr>
        </p:nvSpPr>
        <p:spPr/>
        <p:txBody>
          <a:bodyPr rtlCol="0">
            <a:normAutofit fontScale="90000"/>
          </a:bodyPr>
          <a:lstStyle/>
          <a:p>
            <a:pPr fontAlgn="auto">
              <a:spcAft>
                <a:spcPts val="0"/>
              </a:spcAft>
              <a:defRPr/>
            </a:pPr>
            <a:r>
              <a:rPr lang="sr-Latn-ME" dirty="0" smtClean="0"/>
              <a:t>Jednostruko napajani kratki spoj</a:t>
            </a:r>
            <a:endParaRPr lang="sr-Latn-ME" dirty="0"/>
          </a:p>
        </p:txBody>
      </p:sp>
      <p:sp>
        <p:nvSpPr>
          <p:cNvPr id="859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sr-Latn-ME">
              <a:latin typeface="Microsoft Sans Serif" pitchFamily="34" charset="0"/>
            </a:endParaRPr>
          </a:p>
        </p:txBody>
      </p:sp>
      <p:sp>
        <p:nvSpPr>
          <p:cNvPr id="859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sr-Latn-ME">
              <a:latin typeface="Microsoft Sans Serif" pitchFamily="34" charset="0"/>
            </a:endParaRPr>
          </a:p>
        </p:txBody>
      </p:sp>
      <p:sp>
        <p:nvSpPr>
          <p:cNvPr id="8593"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sr-Latn-ME">
              <a:latin typeface="Microsoft Sans Serif" pitchFamily="34" charset="0"/>
            </a:endParaRPr>
          </a:p>
        </p:txBody>
      </p:sp>
      <p:sp>
        <p:nvSpPr>
          <p:cNvPr id="8594"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sr-Latn-ME">
              <a:latin typeface="Microsoft Sans Serif" pitchFamily="34" charset="0"/>
            </a:endParaRPr>
          </a:p>
        </p:txBody>
      </p:sp>
      <p:grpSp>
        <p:nvGrpSpPr>
          <p:cNvPr id="8595" name="Group 19"/>
          <p:cNvGrpSpPr>
            <a:grpSpLocks/>
          </p:cNvGrpSpPr>
          <p:nvPr/>
        </p:nvGrpSpPr>
        <p:grpSpPr bwMode="auto">
          <a:xfrm>
            <a:off x="963613" y="1676400"/>
            <a:ext cx="8027987" cy="4202113"/>
            <a:chOff x="685800" y="1524000"/>
            <a:chExt cx="8027437" cy="4202776"/>
          </a:xfrm>
        </p:grpSpPr>
        <p:grpSp>
          <p:nvGrpSpPr>
            <p:cNvPr id="8602" name="Group 14"/>
            <p:cNvGrpSpPr>
              <a:grpSpLocks/>
            </p:cNvGrpSpPr>
            <p:nvPr/>
          </p:nvGrpSpPr>
          <p:grpSpPr bwMode="auto">
            <a:xfrm>
              <a:off x="685800" y="1524000"/>
              <a:ext cx="8027437" cy="4202776"/>
              <a:chOff x="762000" y="1553528"/>
              <a:chExt cx="7467600" cy="4724400"/>
            </a:xfrm>
          </p:grpSpPr>
          <p:graphicFrame>
            <p:nvGraphicFramePr>
              <p:cNvPr id="16" name="Diagram 15"/>
              <p:cNvGraphicFramePr/>
              <p:nvPr/>
            </p:nvGraphicFramePr>
            <p:xfrm>
              <a:off x="762000" y="1553528"/>
              <a:ext cx="74676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604" name="TextBox 16"/>
              <p:cNvSpPr txBox="1">
                <a:spLocks noChangeArrowheads="1"/>
              </p:cNvSpPr>
              <p:nvPr/>
            </p:nvSpPr>
            <p:spPr bwMode="auto">
              <a:xfrm>
                <a:off x="3581400" y="2075152"/>
                <a:ext cx="1676400" cy="93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icrosoft Sans Serif" pitchFamily="34" charset="0"/>
                    <a:cs typeface="Arial" charset="0"/>
                  </a:defRPr>
                </a:lvl1pPr>
                <a:lvl2pPr marL="742950" indent="-285750">
                  <a:defRPr>
                    <a:solidFill>
                      <a:schemeClr val="tx1"/>
                    </a:solidFill>
                    <a:latin typeface="Microsoft Sans Serif" pitchFamily="34" charset="0"/>
                    <a:cs typeface="Arial" charset="0"/>
                  </a:defRPr>
                </a:lvl2pPr>
                <a:lvl3pPr marL="1143000" indent="-228600">
                  <a:defRPr>
                    <a:solidFill>
                      <a:schemeClr val="tx1"/>
                    </a:solidFill>
                    <a:latin typeface="Microsoft Sans Serif" pitchFamily="34" charset="0"/>
                    <a:cs typeface="Arial" charset="0"/>
                  </a:defRPr>
                </a:lvl3pPr>
                <a:lvl4pPr marL="1600200" indent="-228600">
                  <a:defRPr>
                    <a:solidFill>
                      <a:schemeClr val="tx1"/>
                    </a:solidFill>
                    <a:latin typeface="Microsoft Sans Serif" pitchFamily="34" charset="0"/>
                    <a:cs typeface="Arial" charset="0"/>
                  </a:defRPr>
                </a:lvl4pPr>
                <a:lvl5pPr marL="2057400" indent="-228600">
                  <a:defRPr>
                    <a:solidFill>
                      <a:schemeClr val="tx1"/>
                    </a:solidFill>
                    <a:latin typeface="Microsoft Sans Serif" pitchFamily="34" charset="0"/>
                    <a:cs typeface="Arial" charset="0"/>
                  </a:defRPr>
                </a:lvl5pPr>
                <a:lvl6pPr marL="2514600" indent="-228600" fontAlgn="base">
                  <a:spcBef>
                    <a:spcPct val="0"/>
                  </a:spcBef>
                  <a:spcAft>
                    <a:spcPct val="0"/>
                  </a:spcAft>
                  <a:defRPr>
                    <a:solidFill>
                      <a:schemeClr val="tx1"/>
                    </a:solidFill>
                    <a:latin typeface="Microsoft Sans Serif" pitchFamily="34" charset="0"/>
                    <a:cs typeface="Arial" charset="0"/>
                  </a:defRPr>
                </a:lvl6pPr>
                <a:lvl7pPr marL="2971800" indent="-228600" fontAlgn="base">
                  <a:spcBef>
                    <a:spcPct val="0"/>
                  </a:spcBef>
                  <a:spcAft>
                    <a:spcPct val="0"/>
                  </a:spcAft>
                  <a:defRPr>
                    <a:solidFill>
                      <a:schemeClr val="tx1"/>
                    </a:solidFill>
                    <a:latin typeface="Microsoft Sans Serif" pitchFamily="34" charset="0"/>
                    <a:cs typeface="Arial" charset="0"/>
                  </a:defRPr>
                </a:lvl7pPr>
                <a:lvl8pPr marL="3429000" indent="-228600" fontAlgn="base">
                  <a:spcBef>
                    <a:spcPct val="0"/>
                  </a:spcBef>
                  <a:spcAft>
                    <a:spcPct val="0"/>
                  </a:spcAft>
                  <a:defRPr>
                    <a:solidFill>
                      <a:schemeClr val="tx1"/>
                    </a:solidFill>
                    <a:latin typeface="Microsoft Sans Serif" pitchFamily="34" charset="0"/>
                    <a:cs typeface="Arial" charset="0"/>
                  </a:defRPr>
                </a:lvl8pPr>
                <a:lvl9pPr marL="3886200" indent="-228600" fontAlgn="base">
                  <a:spcBef>
                    <a:spcPct val="0"/>
                  </a:spcBef>
                  <a:spcAft>
                    <a:spcPct val="0"/>
                  </a:spcAft>
                  <a:defRPr>
                    <a:solidFill>
                      <a:schemeClr val="tx1"/>
                    </a:solidFill>
                    <a:latin typeface="Microsoft Sans Serif" pitchFamily="34" charset="0"/>
                    <a:cs typeface="Arial" charset="0"/>
                  </a:defRPr>
                </a:lvl9pPr>
              </a:lstStyle>
              <a:p>
                <a:pPr algn="ctr"/>
                <a:r>
                  <a:rPr lang="sr-Latn-ME" sz="1600"/>
                  <a:t>Termička struja kratkog spoja</a:t>
                </a:r>
              </a:p>
            </p:txBody>
          </p:sp>
          <p:sp>
            <p:nvSpPr>
              <p:cNvPr id="8605" name="TextBox 17"/>
              <p:cNvSpPr txBox="1">
                <a:spLocks noChangeArrowheads="1"/>
              </p:cNvSpPr>
              <p:nvPr/>
            </p:nvSpPr>
            <p:spPr bwMode="auto">
              <a:xfrm>
                <a:off x="5935054" y="2075152"/>
                <a:ext cx="1961997" cy="65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icrosoft Sans Serif" pitchFamily="34" charset="0"/>
                    <a:cs typeface="Arial" charset="0"/>
                  </a:defRPr>
                </a:lvl1pPr>
                <a:lvl2pPr marL="742950" indent="-285750">
                  <a:defRPr>
                    <a:solidFill>
                      <a:schemeClr val="tx1"/>
                    </a:solidFill>
                    <a:latin typeface="Microsoft Sans Serif" pitchFamily="34" charset="0"/>
                    <a:cs typeface="Arial" charset="0"/>
                  </a:defRPr>
                </a:lvl2pPr>
                <a:lvl3pPr marL="1143000" indent="-228600">
                  <a:defRPr>
                    <a:solidFill>
                      <a:schemeClr val="tx1"/>
                    </a:solidFill>
                    <a:latin typeface="Microsoft Sans Serif" pitchFamily="34" charset="0"/>
                    <a:cs typeface="Arial" charset="0"/>
                  </a:defRPr>
                </a:lvl3pPr>
                <a:lvl4pPr marL="1600200" indent="-228600">
                  <a:defRPr>
                    <a:solidFill>
                      <a:schemeClr val="tx1"/>
                    </a:solidFill>
                    <a:latin typeface="Microsoft Sans Serif" pitchFamily="34" charset="0"/>
                    <a:cs typeface="Arial" charset="0"/>
                  </a:defRPr>
                </a:lvl4pPr>
                <a:lvl5pPr marL="2057400" indent="-228600">
                  <a:defRPr>
                    <a:solidFill>
                      <a:schemeClr val="tx1"/>
                    </a:solidFill>
                    <a:latin typeface="Microsoft Sans Serif" pitchFamily="34" charset="0"/>
                    <a:cs typeface="Arial" charset="0"/>
                  </a:defRPr>
                </a:lvl5pPr>
                <a:lvl6pPr marL="2514600" indent="-228600" fontAlgn="base">
                  <a:spcBef>
                    <a:spcPct val="0"/>
                  </a:spcBef>
                  <a:spcAft>
                    <a:spcPct val="0"/>
                  </a:spcAft>
                  <a:defRPr>
                    <a:solidFill>
                      <a:schemeClr val="tx1"/>
                    </a:solidFill>
                    <a:latin typeface="Microsoft Sans Serif" pitchFamily="34" charset="0"/>
                    <a:cs typeface="Arial" charset="0"/>
                  </a:defRPr>
                </a:lvl6pPr>
                <a:lvl7pPr marL="2971800" indent="-228600" fontAlgn="base">
                  <a:spcBef>
                    <a:spcPct val="0"/>
                  </a:spcBef>
                  <a:spcAft>
                    <a:spcPct val="0"/>
                  </a:spcAft>
                  <a:defRPr>
                    <a:solidFill>
                      <a:schemeClr val="tx1"/>
                    </a:solidFill>
                    <a:latin typeface="Microsoft Sans Serif" pitchFamily="34" charset="0"/>
                    <a:cs typeface="Arial" charset="0"/>
                  </a:defRPr>
                </a:lvl7pPr>
                <a:lvl8pPr marL="3429000" indent="-228600" fontAlgn="base">
                  <a:spcBef>
                    <a:spcPct val="0"/>
                  </a:spcBef>
                  <a:spcAft>
                    <a:spcPct val="0"/>
                  </a:spcAft>
                  <a:defRPr>
                    <a:solidFill>
                      <a:schemeClr val="tx1"/>
                    </a:solidFill>
                    <a:latin typeface="Microsoft Sans Serif" pitchFamily="34" charset="0"/>
                    <a:cs typeface="Arial" charset="0"/>
                  </a:defRPr>
                </a:lvl8pPr>
                <a:lvl9pPr marL="3886200" indent="-228600" fontAlgn="base">
                  <a:spcBef>
                    <a:spcPct val="0"/>
                  </a:spcBef>
                  <a:spcAft>
                    <a:spcPct val="0"/>
                  </a:spcAft>
                  <a:defRPr>
                    <a:solidFill>
                      <a:schemeClr val="tx1"/>
                    </a:solidFill>
                    <a:latin typeface="Microsoft Sans Serif" pitchFamily="34" charset="0"/>
                    <a:cs typeface="Arial" charset="0"/>
                  </a:defRPr>
                </a:lvl9pPr>
              </a:lstStyle>
              <a:p>
                <a:pPr algn="ctr"/>
                <a:r>
                  <a:rPr lang="sr-Latn-ME" sz="1600"/>
                  <a:t>Simetrična struja isključenja</a:t>
                </a:r>
              </a:p>
            </p:txBody>
          </p:sp>
          <p:sp>
            <p:nvSpPr>
              <p:cNvPr id="8606" name="TextBox 18"/>
              <p:cNvSpPr txBox="1">
                <a:spLocks noChangeArrowheads="1"/>
              </p:cNvSpPr>
              <p:nvPr/>
            </p:nvSpPr>
            <p:spPr bwMode="auto">
              <a:xfrm>
                <a:off x="1066800" y="2075152"/>
                <a:ext cx="1981200" cy="65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icrosoft Sans Serif" pitchFamily="34" charset="0"/>
                    <a:cs typeface="Arial" charset="0"/>
                  </a:defRPr>
                </a:lvl1pPr>
                <a:lvl2pPr marL="742950" indent="-285750">
                  <a:defRPr>
                    <a:solidFill>
                      <a:schemeClr val="tx1"/>
                    </a:solidFill>
                    <a:latin typeface="Microsoft Sans Serif" pitchFamily="34" charset="0"/>
                    <a:cs typeface="Arial" charset="0"/>
                  </a:defRPr>
                </a:lvl2pPr>
                <a:lvl3pPr marL="1143000" indent="-228600">
                  <a:defRPr>
                    <a:solidFill>
                      <a:schemeClr val="tx1"/>
                    </a:solidFill>
                    <a:latin typeface="Microsoft Sans Serif" pitchFamily="34" charset="0"/>
                    <a:cs typeface="Arial" charset="0"/>
                  </a:defRPr>
                </a:lvl3pPr>
                <a:lvl4pPr marL="1600200" indent="-228600">
                  <a:defRPr>
                    <a:solidFill>
                      <a:schemeClr val="tx1"/>
                    </a:solidFill>
                    <a:latin typeface="Microsoft Sans Serif" pitchFamily="34" charset="0"/>
                    <a:cs typeface="Arial" charset="0"/>
                  </a:defRPr>
                </a:lvl4pPr>
                <a:lvl5pPr marL="2057400" indent="-228600">
                  <a:defRPr>
                    <a:solidFill>
                      <a:schemeClr val="tx1"/>
                    </a:solidFill>
                    <a:latin typeface="Microsoft Sans Serif" pitchFamily="34" charset="0"/>
                    <a:cs typeface="Arial" charset="0"/>
                  </a:defRPr>
                </a:lvl5pPr>
                <a:lvl6pPr marL="2514600" indent="-228600" fontAlgn="base">
                  <a:spcBef>
                    <a:spcPct val="0"/>
                  </a:spcBef>
                  <a:spcAft>
                    <a:spcPct val="0"/>
                  </a:spcAft>
                  <a:defRPr>
                    <a:solidFill>
                      <a:schemeClr val="tx1"/>
                    </a:solidFill>
                    <a:latin typeface="Microsoft Sans Serif" pitchFamily="34" charset="0"/>
                    <a:cs typeface="Arial" charset="0"/>
                  </a:defRPr>
                </a:lvl6pPr>
                <a:lvl7pPr marL="2971800" indent="-228600" fontAlgn="base">
                  <a:spcBef>
                    <a:spcPct val="0"/>
                  </a:spcBef>
                  <a:spcAft>
                    <a:spcPct val="0"/>
                  </a:spcAft>
                  <a:defRPr>
                    <a:solidFill>
                      <a:schemeClr val="tx1"/>
                    </a:solidFill>
                    <a:latin typeface="Microsoft Sans Serif" pitchFamily="34" charset="0"/>
                    <a:cs typeface="Arial" charset="0"/>
                  </a:defRPr>
                </a:lvl7pPr>
                <a:lvl8pPr marL="3429000" indent="-228600" fontAlgn="base">
                  <a:spcBef>
                    <a:spcPct val="0"/>
                  </a:spcBef>
                  <a:spcAft>
                    <a:spcPct val="0"/>
                  </a:spcAft>
                  <a:defRPr>
                    <a:solidFill>
                      <a:schemeClr val="tx1"/>
                    </a:solidFill>
                    <a:latin typeface="Microsoft Sans Serif" pitchFamily="34" charset="0"/>
                    <a:cs typeface="Arial" charset="0"/>
                  </a:defRPr>
                </a:lvl8pPr>
                <a:lvl9pPr marL="3886200" indent="-228600" fontAlgn="base">
                  <a:spcBef>
                    <a:spcPct val="0"/>
                  </a:spcBef>
                  <a:spcAft>
                    <a:spcPct val="0"/>
                  </a:spcAft>
                  <a:defRPr>
                    <a:solidFill>
                      <a:schemeClr val="tx1"/>
                    </a:solidFill>
                    <a:latin typeface="Microsoft Sans Serif" pitchFamily="34" charset="0"/>
                    <a:cs typeface="Arial" charset="0"/>
                  </a:defRPr>
                </a:lvl9pPr>
              </a:lstStyle>
              <a:p>
                <a:pPr algn="ctr"/>
                <a:r>
                  <a:rPr lang="sr-Latn-ME" sz="1600"/>
                  <a:t>Udarna struja kratkog spoja</a:t>
                </a:r>
              </a:p>
            </p:txBody>
          </p:sp>
        </p:grpSp>
        <p:graphicFrame>
          <p:nvGraphicFramePr>
            <p:cNvPr id="8583" name="Object 391"/>
            <p:cNvGraphicFramePr>
              <a:graphicFrameLocks noChangeAspect="1"/>
            </p:cNvGraphicFramePr>
            <p:nvPr/>
          </p:nvGraphicFramePr>
          <p:xfrm>
            <a:off x="1371600" y="3581400"/>
            <a:ext cx="1485540" cy="380700"/>
          </p:xfrm>
          <a:graphic>
            <a:graphicData uri="http://schemas.openxmlformats.org/presentationml/2006/ole">
              <mc:AlternateContent xmlns:mc="http://schemas.openxmlformats.org/markup-compatibility/2006">
                <mc:Choice xmlns:v="urn:schemas-microsoft-com:vml" Requires="v">
                  <p:oleObj spid="_x0000_s8637" name="Equation" r:id="rId9" imgW="990360" imgH="253800" progId="Equation.DSMT4">
                    <p:embed/>
                  </p:oleObj>
                </mc:Choice>
                <mc:Fallback>
                  <p:oleObj name="Equation" r:id="rId9" imgW="990360" imgH="253800" progId="Equation.DSMT4">
                    <p:embed/>
                    <p:pic>
                      <p:nvPicPr>
                        <p:cNvPr id="0" name="Object 39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1600" y="3581400"/>
                          <a:ext cx="1485540" cy="38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584" name="Object 392"/>
            <p:cNvGraphicFramePr>
              <a:graphicFrameLocks noChangeAspect="1"/>
            </p:cNvGraphicFramePr>
            <p:nvPr/>
          </p:nvGraphicFramePr>
          <p:xfrm>
            <a:off x="3962400" y="3581400"/>
            <a:ext cx="1447740" cy="380700"/>
          </p:xfrm>
          <a:graphic>
            <a:graphicData uri="http://schemas.openxmlformats.org/presentationml/2006/ole">
              <mc:AlternateContent xmlns:mc="http://schemas.openxmlformats.org/markup-compatibility/2006">
                <mc:Choice xmlns:v="urn:schemas-microsoft-com:vml" Requires="v">
                  <p:oleObj spid="_x0000_s8638" name="Equation" r:id="rId11" imgW="965160" imgH="253800" progId="Equation.DSMT4">
                    <p:embed/>
                  </p:oleObj>
                </mc:Choice>
                <mc:Fallback>
                  <p:oleObj name="Equation" r:id="rId11" imgW="965160" imgH="253800" progId="Equation.DSMT4">
                    <p:embed/>
                    <p:pic>
                      <p:nvPicPr>
                        <p:cNvPr id="0" name="Object 39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2400" y="3581400"/>
                          <a:ext cx="1447740" cy="38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585" name="Object 393"/>
            <p:cNvGraphicFramePr>
              <a:graphicFrameLocks noChangeAspect="1"/>
            </p:cNvGraphicFramePr>
            <p:nvPr/>
          </p:nvGraphicFramePr>
          <p:xfrm>
            <a:off x="1066800" y="4191000"/>
            <a:ext cx="2038350" cy="304800"/>
          </p:xfrm>
          <a:graphic>
            <a:graphicData uri="http://schemas.openxmlformats.org/presentationml/2006/ole">
              <mc:AlternateContent xmlns:mc="http://schemas.openxmlformats.org/markup-compatibility/2006">
                <mc:Choice xmlns:v="urn:schemas-microsoft-com:vml" Requires="v">
                  <p:oleObj spid="_x0000_s8639" name="Equation" r:id="rId13" imgW="1358640" imgH="203040" progId="Equation.DSMT4">
                    <p:embed/>
                  </p:oleObj>
                </mc:Choice>
                <mc:Fallback>
                  <p:oleObj name="Equation" r:id="rId13" imgW="1358640" imgH="203040" progId="Equation.DSMT4">
                    <p:embed/>
                    <p:pic>
                      <p:nvPicPr>
                        <p:cNvPr id="0" name="Object 39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66800" y="4191000"/>
                          <a:ext cx="2038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586" name="Object 394"/>
            <p:cNvGraphicFramePr>
              <a:graphicFrameLocks noChangeAspect="1"/>
            </p:cNvGraphicFramePr>
            <p:nvPr/>
          </p:nvGraphicFramePr>
          <p:xfrm>
            <a:off x="6960637" y="3581400"/>
            <a:ext cx="571320" cy="361800"/>
          </p:xfrm>
          <a:graphic>
            <a:graphicData uri="http://schemas.openxmlformats.org/presentationml/2006/ole">
              <mc:AlternateContent xmlns:mc="http://schemas.openxmlformats.org/markup-compatibility/2006">
                <mc:Choice xmlns:v="urn:schemas-microsoft-com:vml" Requires="v">
                  <p:oleObj spid="_x0000_s8640" name="Equation" r:id="rId15" imgW="380880" imgH="241200" progId="Equation.DSMT4">
                    <p:embed/>
                  </p:oleObj>
                </mc:Choice>
                <mc:Fallback>
                  <p:oleObj name="Equation" r:id="rId15" imgW="380880" imgH="241200" progId="Equation.DSMT4">
                    <p:embed/>
                    <p:pic>
                      <p:nvPicPr>
                        <p:cNvPr id="0" name="Object 39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60637" y="3581400"/>
                          <a:ext cx="571320" cy="36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pic>
        <p:nvPicPr>
          <p:cNvPr id="8596" name="Picture 20"/>
          <p:cNvPicPr>
            <a:picLocks noChangeAspect="1"/>
          </p:cNvPicPr>
          <p:nvPr/>
        </p:nvPicPr>
        <p:blipFill>
          <a:blip r:embed="rId17">
            <a:extLst>
              <a:ext uri="{28A0092B-C50C-407E-A947-70E740481C1C}">
                <a14:useLocalDpi xmlns:a14="http://schemas.microsoft.com/office/drawing/2010/main" val="0"/>
              </a:ext>
            </a:extLst>
          </a:blip>
          <a:srcRect l="5237" r="5576"/>
          <a:stretch>
            <a:fillRect/>
          </a:stretch>
        </p:blipFill>
        <p:spPr bwMode="auto">
          <a:xfrm>
            <a:off x="1828800" y="5105400"/>
            <a:ext cx="10985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97" name="Picture 22"/>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475163" y="4419600"/>
            <a:ext cx="116363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4475163" y="5143500"/>
            <a:ext cx="116363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99" name="Picture 24"/>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7085013" y="5105400"/>
            <a:ext cx="1109662"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587" name="Object 395"/>
          <p:cNvGraphicFramePr>
            <a:graphicFrameLocks noChangeAspect="1"/>
          </p:cNvGraphicFramePr>
          <p:nvPr/>
        </p:nvGraphicFramePr>
        <p:xfrm>
          <a:off x="7105650" y="4267200"/>
          <a:ext cx="819150" cy="361950"/>
        </p:xfrm>
        <a:graphic>
          <a:graphicData uri="http://schemas.openxmlformats.org/presentationml/2006/ole">
            <mc:AlternateContent xmlns:mc="http://schemas.openxmlformats.org/markup-compatibility/2006">
              <mc:Choice xmlns:v="urn:schemas-microsoft-com:vml" Requires="v">
                <p:oleObj spid="_x0000_s8641" name="Equation" r:id="rId21" imgW="545863" imgH="241195" progId="Equation.DSMT4">
                  <p:embed/>
                </p:oleObj>
              </mc:Choice>
              <mc:Fallback>
                <p:oleObj name="Equation" r:id="rId21" imgW="545863" imgH="241195" progId="Equation.DSMT4">
                  <p:embed/>
                  <p:pic>
                    <p:nvPicPr>
                      <p:cNvPr id="0" name="Object 39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105650" y="4267200"/>
                        <a:ext cx="8191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 name="Picture 13"/>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236788" y="4051300"/>
            <a:ext cx="5383212"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236788" y="1536700"/>
            <a:ext cx="5383212"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nodeType="clickPar">
                      <p:stCondLst>
                        <p:cond delay="0"/>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nextCondLst>
                <p:cond evt="onClick" delay="0">
                  <p:tgtEl>
                    <p:spTgt spid="24"/>
                  </p:tgtEl>
                </p:cond>
              </p:nextCondLst>
            </p:seq>
          </p:childTnLst>
        </p:cTn>
      </p:par>
    </p:tnLst>
  </p:timing>
</p:sld>
</file>

<file path=ppt/theme/theme1.xml><?xml version="1.0" encoding="utf-8"?>
<a:theme xmlns:a="http://schemas.openxmlformats.org/drawingml/2006/main" name="Office Theme">
  <a:themeElements>
    <a:clrScheme name="Custom 1">
      <a:dk1>
        <a:srgbClr val="00206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ja tema">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TotalTime>
  <Words>1720</Words>
  <Application>Microsoft Office PowerPoint</Application>
  <PresentationFormat>On-screen Show (4:3)</PresentationFormat>
  <Paragraphs>215</Paragraphs>
  <Slides>23</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Equation</vt:lpstr>
      <vt:lpstr>PowerPoint Presentation</vt:lpstr>
      <vt:lpstr>UVOD</vt:lpstr>
      <vt:lpstr>Karakteristične veličine struje kratkog spoja</vt:lpstr>
      <vt:lpstr>PRORAČUN KARAKTERISTIČNIH VELIČINA  STRUJA KRATKOG SPOJA</vt:lpstr>
      <vt:lpstr>IEC 60909 – 0 standard</vt:lpstr>
      <vt:lpstr>IEC 60909 – 0 standard</vt:lpstr>
      <vt:lpstr>Jednostruko napajani kratki spoj</vt:lpstr>
      <vt:lpstr>Jednostruko napajani kratki spoj</vt:lpstr>
      <vt:lpstr>Jednostruko napajani kratki spoj</vt:lpstr>
      <vt:lpstr>Jednostruko napajani kratki spoj</vt:lpstr>
      <vt:lpstr>Kratki spoj radijalno napajan iz više izvora</vt:lpstr>
      <vt:lpstr>Kratki spoj radijalno napajan iz više izvora</vt:lpstr>
      <vt:lpstr>Kratki spoj u zamkastim mrežama</vt:lpstr>
      <vt:lpstr>Kratki spoj u zamkastim mrežama</vt:lpstr>
      <vt:lpstr>PowerPoint Presentation</vt:lpstr>
      <vt:lpstr>PowerPoint Presentation</vt:lpstr>
      <vt:lpstr>Primjeri iz EES Crne Gore</vt:lpstr>
      <vt:lpstr>Primjer 1: Kratki spoj u TS 110/35kV Tivat</vt:lpstr>
      <vt:lpstr>Primjer 2: Kratki spoj u HE „Perućica“</vt:lpstr>
      <vt:lpstr>ZAKLJUČAK</vt:lpstr>
      <vt:lpstr>ZAKLJUČAK</vt:lpstr>
      <vt:lpstr>PowerPoint Presentation</vt:lpstr>
      <vt:lpstr>PowerPoint Presentation</vt:lpstr>
    </vt:vector>
  </TitlesOfParts>
  <Company>Hewlet-Packard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vladan</dc:creator>
  <cp:lastModifiedBy>Vjerica</cp:lastModifiedBy>
  <cp:revision>167</cp:revision>
  <cp:lastPrinted>2013-05-10T09:26:54Z</cp:lastPrinted>
  <dcterms:created xsi:type="dcterms:W3CDTF">2013-02-07T17:45:45Z</dcterms:created>
  <dcterms:modified xsi:type="dcterms:W3CDTF">2013-05-13T16:11:42Z</dcterms:modified>
</cp:coreProperties>
</file>